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sldIdLst>
    <p:sldId id="256" r:id="rId2"/>
    <p:sldId id="267" r:id="rId3"/>
    <p:sldId id="257" r:id="rId4"/>
    <p:sldId id="277" r:id="rId5"/>
    <p:sldId id="274" r:id="rId6"/>
    <p:sldId id="273" r:id="rId7"/>
    <p:sldId id="286" r:id="rId8"/>
    <p:sldId id="285" r:id="rId9"/>
    <p:sldId id="269" r:id="rId10"/>
    <p:sldId id="266" r:id="rId11"/>
    <p:sldId id="276" r:id="rId12"/>
    <p:sldId id="275" r:id="rId13"/>
    <p:sldId id="270" r:id="rId14"/>
    <p:sldId id="271" r:id="rId15"/>
    <p:sldId id="272" r:id="rId16"/>
    <p:sldId id="265" r:id="rId17"/>
    <p:sldId id="278" r:id="rId18"/>
    <p:sldId id="279" r:id="rId19"/>
    <p:sldId id="280" r:id="rId20"/>
    <p:sldId id="281" r:id="rId21"/>
    <p:sldId id="282" r:id="rId22"/>
    <p:sldId id="283" r:id="rId23"/>
    <p:sldId id="284" r:id="rId24"/>
    <p:sldId id="287" r:id="rId25"/>
    <p:sldId id="288" r:id="rId26"/>
    <p:sldId id="289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8428"/>
    <a:srgbClr val="75A88D"/>
    <a:srgbClr val="43A0C3"/>
    <a:srgbClr val="B52A24"/>
    <a:srgbClr val="B52823"/>
    <a:srgbClr val="CC79A7"/>
    <a:srgbClr val="439FC3"/>
    <a:srgbClr val="76A88D"/>
    <a:srgbClr val="FA842A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28"/>
    <p:restoredTop sz="93902"/>
  </p:normalViewPr>
  <p:slideViewPr>
    <p:cSldViewPr snapToGrid="0" snapToObjects="1" showGuides="1">
      <p:cViewPr>
        <p:scale>
          <a:sx n="213" d="100"/>
          <a:sy n="213" d="100"/>
        </p:scale>
        <p:origin x="-2608" y="-354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notesMaster" Target="notesMasters/notesMaster1.xml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841457-5238-044D-90F8-51CF1BDB0A62}" type="datetimeFigureOut">
              <a:rPr lang="en-US" smtClean="0"/>
              <a:t>12/15/17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AB1819-EC66-3745-B0F6-96239837FA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0906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Color</a:t>
            </a:r>
            <a:r>
              <a:rPr lang="en-US" baseline="0" dirty="0" smtClean="0"/>
              <a:t> scheme</a:t>
            </a:r>
          </a:p>
          <a:p>
            <a:endParaRPr lang="en-US" baseline="0" dirty="0" smtClean="0"/>
          </a:p>
          <a:p>
            <a:r>
              <a:rPr lang="en-US" dirty="0" smtClean="0"/>
              <a:t>black = "black”</a:t>
            </a:r>
          </a:p>
          <a:p>
            <a:r>
              <a:rPr lang="en-US" dirty="0" smtClean="0"/>
              <a:t>blue = "#439FC3”</a:t>
            </a:r>
          </a:p>
          <a:p>
            <a:r>
              <a:rPr lang="en-US" dirty="0" smtClean="0"/>
              <a:t>green = "#397262”</a:t>
            </a:r>
          </a:p>
          <a:p>
            <a:r>
              <a:rPr lang="en-US" dirty="0" smtClean="0"/>
              <a:t>orange = "#F9842A”</a:t>
            </a:r>
          </a:p>
          <a:p>
            <a:r>
              <a:rPr lang="en-US" dirty="0" smtClean="0"/>
              <a:t>red = "#B52A24”</a:t>
            </a:r>
          </a:p>
          <a:p>
            <a:r>
              <a:rPr lang="en-US" dirty="0" smtClean="0"/>
              <a:t>pink = "#CC79A7"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AB1819-EC66-3745-B0F6-96239837FA0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385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Note to self: This</a:t>
            </a:r>
            <a:r>
              <a:rPr lang="en-US" baseline="0" dirty="0" smtClean="0"/>
              <a:t> plot is the H1 only tree </a:t>
            </a:r>
            <a:r>
              <a:rPr lang="en-US" baseline="0" dirty="0" err="1" smtClean="0"/>
              <a:t>paramters</a:t>
            </a:r>
            <a:r>
              <a:rPr lang="en-US" baseline="0" dirty="0" smtClean="0"/>
              <a:t>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AB1819-EC66-3745-B0F6-96239837FA0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2296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AB1819-EC66-3745-B0F6-96239837FA0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2301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Doud</a:t>
            </a:r>
            <a:r>
              <a:rPr lang="en-US" dirty="0" smtClean="0"/>
              <a:t>, stringency 1.21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AB1819-EC66-3745-B0F6-96239837FA0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6602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</a:t>
            </a:r>
            <a:r>
              <a:rPr lang="en-US" baseline="0" dirty="0" smtClean="0"/>
              <a:t>e stringency 1.46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AB1819-EC66-3745-B0F6-96239837FA0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417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Average,</a:t>
            </a:r>
            <a:r>
              <a:rPr lang="en-US" baseline="0" dirty="0" smtClean="0"/>
              <a:t> stringency 1.82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AB1819-EC66-3745-B0F6-96239837FA0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360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AB1819-EC66-3745-B0F6-96239837FA0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7984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AB1819-EC66-3745-B0F6-96239837FA0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802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AB1819-EC66-3745-B0F6-96239837FA0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7178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12/15/17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8523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12/15/17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7548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12/15/17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9626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12/15/17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6644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12/15/17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730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12/15/17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484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12/15/17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2293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12/15/17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8913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12/15/17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8412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12/15/17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4126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12/15/17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081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E9276C-B1E4-C248-96AA-E20267F7BF24}" type="datetimeFigureOut">
              <a:rPr lang="en-US" smtClean="0"/>
              <a:t>12/15/17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3535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Yu Gothic" charset="-128"/>
          <a:ea typeface="Yu Gothic" charset="-128"/>
          <a:cs typeface="Yu Gothic" charset="-128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Yu Gothic" charset="-128"/>
          <a:ea typeface="Yu Gothic" charset="-128"/>
          <a:cs typeface="Yu Gothic" charset="-128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Yu Gothic" charset="-128"/>
          <a:ea typeface="Yu Gothic" charset="-128"/>
          <a:cs typeface="Yu Gothic" charset="-128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Yu Gothic" charset="-128"/>
          <a:ea typeface="Yu Gothic" charset="-128"/>
          <a:cs typeface="Yu Gothic" charset="-128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Yu Gothic" charset="-128"/>
          <a:ea typeface="Yu Gothic" charset="-128"/>
          <a:cs typeface="Yu Gothic" charset="-128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Yu Gothic" charset="-128"/>
          <a:ea typeface="Yu Gothic" charset="-128"/>
          <a:cs typeface="Yu Gothic" charset="-128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9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0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1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0.png"/><Relationship Id="rId7" Type="http://schemas.openxmlformats.org/officeDocument/2006/relationships/image" Target="../media/image210.png"/><Relationship Id="rId8" Type="http://schemas.openxmlformats.org/officeDocument/2006/relationships/image" Target="../media/image25.png"/><Relationship Id="rId9" Type="http://schemas.openxmlformats.org/officeDocument/2006/relationships/image" Target="../media/image230.png"/><Relationship Id="rId10" Type="http://schemas.openxmlformats.org/officeDocument/2006/relationships/image" Target="../media/image240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29.png"/><Relationship Id="rId7" Type="http://schemas.openxmlformats.org/officeDocument/2006/relationships/image" Target="../media/image20.png"/><Relationship Id="rId8" Type="http://schemas.openxmlformats.org/officeDocument/2006/relationships/image" Target="../media/image210.png"/><Relationship Id="rId9" Type="http://schemas.openxmlformats.org/officeDocument/2006/relationships/image" Target="../media/image230.png"/><Relationship Id="rId10" Type="http://schemas.openxmlformats.org/officeDocument/2006/relationships/image" Target="../media/image240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6" Type="http://schemas.openxmlformats.org/officeDocument/2006/relationships/image" Target="../media/image34.png"/><Relationship Id="rId7" Type="http://schemas.openxmlformats.org/officeDocument/2006/relationships/image" Target="../media/image35.png"/><Relationship Id="rId8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79A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2821" y="2121171"/>
            <a:ext cx="11832087" cy="2387600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Experimentally Informed Site-Specific Substitution Models Substantially Deepen Divergence Estimates </a:t>
            </a:r>
          </a:p>
        </p:txBody>
      </p:sp>
    </p:spTree>
    <p:extLst>
      <p:ext uri="{BB962C8B-B14F-4D97-AF65-F5344CB8AC3E}">
        <p14:creationId xmlns:p14="http://schemas.microsoft.com/office/powerpoint/2010/main" val="9488248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Simulations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4623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279594" y="1644630"/>
            <a:ext cx="10330716" cy="2742743"/>
            <a:chOff x="1279594" y="1644630"/>
            <a:chExt cx="10330716" cy="2742743"/>
          </a:xfrm>
        </p:grpSpPr>
        <p:grpSp>
          <p:nvGrpSpPr>
            <p:cNvPr id="17" name="Group 16"/>
            <p:cNvGrpSpPr/>
            <p:nvPr/>
          </p:nvGrpSpPr>
          <p:grpSpPr>
            <a:xfrm>
              <a:off x="1279594" y="1644630"/>
              <a:ext cx="10064264" cy="2742743"/>
              <a:chOff x="1279594" y="1644630"/>
              <a:chExt cx="10064264" cy="2742743"/>
            </a:xfrm>
          </p:grpSpPr>
          <p:sp>
            <p:nvSpPr>
              <p:cNvPr id="3" name="TextBox 2"/>
              <p:cNvSpPr txBox="1"/>
              <p:nvPr/>
            </p:nvSpPr>
            <p:spPr>
              <a:xfrm rot="16200000">
                <a:off x="613055" y="2782115"/>
                <a:ext cx="191785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latin typeface="Yu Gothic" charset="-128"/>
                    <a:ea typeface="Yu Gothic" charset="-128"/>
                    <a:cs typeface="Yu Gothic" charset="-128"/>
                  </a:rPr>
                  <a:t>Actual branch length</a:t>
                </a:r>
                <a:endParaRPr lang="en-US" sz="16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4" name="TextBox 3"/>
              <p:cNvSpPr txBox="1"/>
              <p:nvPr/>
            </p:nvSpPr>
            <p:spPr>
              <a:xfrm>
                <a:off x="4637212" y="4033430"/>
                <a:ext cx="4220705" cy="3539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700" dirty="0" smtClean="0">
                    <a:latin typeface="Yu Gothic" charset="-128"/>
                    <a:ea typeface="Yu Gothic" charset="-128"/>
                    <a:cs typeface="Yu Gothic" charset="-128"/>
                  </a:rPr>
                  <a:t>Branch length optimized by the model</a:t>
                </a:r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2239919" y="1890851"/>
                <a:ext cx="99762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err="1" smtClean="0">
                    <a:latin typeface="Yu Gothic" charset="-128"/>
                    <a:ea typeface="Yu Gothic" charset="-128"/>
                    <a:cs typeface="Yu Gothic" charset="-128"/>
                  </a:rPr>
                  <a:t>ExpCM</a:t>
                </a:r>
                <a:endParaRPr lang="en-US" sz="1600" dirty="0" smtClean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TextBox 11"/>
                  <p:cNvSpPr txBox="1"/>
                  <p:nvPr/>
                </p:nvSpPr>
                <p:spPr>
                  <a:xfrm>
                    <a:off x="3726780" y="1890851"/>
                    <a:ext cx="1335550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dirty="0" err="1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ExpCM</a:t>
                    </a:r>
                    <a:r>
                      <a:rPr lang="en-US" sz="16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+</a:t>
                    </a:r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sz="160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Γ</m:t>
                        </m:r>
                        <m:r>
                          <a:rPr lang="el-GR" sz="160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𝜔</m:t>
                        </m:r>
                      </m:oMath>
                    </a14:m>
                    <a:endParaRPr lang="en-US" sz="1600" dirty="0" smtClean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12" name="TextBox 1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726780" y="1890851"/>
                    <a:ext cx="1335550" cy="338554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 t="-5357" b="-2142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3" name="TextBox 12"/>
              <p:cNvSpPr txBox="1"/>
              <p:nvPr/>
            </p:nvSpPr>
            <p:spPr>
              <a:xfrm>
                <a:off x="5287374" y="1644630"/>
                <a:ext cx="133555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latin typeface="Yu Gothic" charset="-128"/>
                    <a:ea typeface="Yu Gothic" charset="-128"/>
                    <a:cs typeface="Yu Gothic" charset="-128"/>
                  </a:rPr>
                  <a:t>randomized</a:t>
                </a:r>
              </a:p>
              <a:p>
                <a:pPr algn="ctr"/>
                <a:r>
                  <a:rPr lang="en-US" sz="1600" dirty="0" err="1" smtClean="0">
                    <a:latin typeface="Yu Gothic" charset="-128"/>
                    <a:ea typeface="Yu Gothic" charset="-128"/>
                    <a:cs typeface="Yu Gothic" charset="-128"/>
                  </a:rPr>
                  <a:t>ExpCM</a:t>
                </a:r>
                <a:endParaRPr lang="en-US" sz="1600" dirty="0" smtClean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TextBox 13"/>
                  <p:cNvSpPr txBox="1"/>
                  <p:nvPr/>
                </p:nvSpPr>
                <p:spPr>
                  <a:xfrm>
                    <a:off x="6814521" y="1644630"/>
                    <a:ext cx="1335550" cy="58477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randomized</a:t>
                    </a:r>
                  </a:p>
                  <a:p>
                    <a:pPr algn="ctr"/>
                    <a:r>
                      <a:rPr lang="en-US" sz="1600" dirty="0" err="1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ExpCM</a:t>
                    </a:r>
                    <a:r>
                      <a:rPr lang="en-US" sz="16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+</a:t>
                    </a:r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sz="160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Γ</m:t>
                        </m:r>
                        <m:r>
                          <a:rPr lang="el-GR" sz="160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𝜔</m:t>
                        </m:r>
                      </m:oMath>
                    </a14:m>
                    <a:endParaRPr lang="en-US" sz="1600" dirty="0" smtClean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14" name="TextBox 1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14521" y="1644630"/>
                    <a:ext cx="1335550" cy="584775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 t="-3125" b="-12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5" name="TextBox 14"/>
              <p:cNvSpPr txBox="1"/>
              <p:nvPr/>
            </p:nvSpPr>
            <p:spPr>
              <a:xfrm>
                <a:off x="8437926" y="1890851"/>
                <a:ext cx="133555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latin typeface="Yu Gothic" charset="-128"/>
                    <a:ea typeface="Yu Gothic" charset="-128"/>
                    <a:cs typeface="Yu Gothic" charset="-128"/>
                  </a:rPr>
                  <a:t>GY94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TextBox 15"/>
                  <p:cNvSpPr txBox="1"/>
                  <p:nvPr/>
                </p:nvSpPr>
                <p:spPr>
                  <a:xfrm>
                    <a:off x="10008308" y="1890851"/>
                    <a:ext cx="1335550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GY94 + </a:t>
                    </a:r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sz="16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Γ</m:t>
                        </m:r>
                        <m:r>
                          <a:rPr lang="el-GR" sz="16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𝜔</m:t>
                        </m:r>
                      </m:oMath>
                    </a14:m>
                    <a:endParaRPr lang="en-US" sz="1600" dirty="0" smtClean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16" name="TextBox 1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008308" y="1890851"/>
                    <a:ext cx="1335550" cy="338554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 t="-5357" b="-2142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78" t="35320" b="34840"/>
            <a:stretch/>
          </p:blipFill>
          <p:spPr>
            <a:xfrm>
              <a:off x="1791034" y="2256431"/>
              <a:ext cx="9819276" cy="174997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543334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Model Comparison Trees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34964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547"/>
          <a:stretch/>
        </p:blipFill>
        <p:spPr>
          <a:xfrm>
            <a:off x="2667000" y="0"/>
            <a:ext cx="6858000" cy="5928939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2667000" y="-44449"/>
            <a:ext cx="6346247" cy="6379042"/>
            <a:chOff x="2667000" y="-44449"/>
            <a:chExt cx="6346247" cy="6379042"/>
          </a:xfrm>
        </p:grpSpPr>
        <p:sp>
          <p:nvSpPr>
            <p:cNvPr id="16" name="Rectangle 15"/>
            <p:cNvSpPr/>
            <p:nvPr/>
          </p:nvSpPr>
          <p:spPr>
            <a:xfrm>
              <a:off x="2771178" y="2991394"/>
              <a:ext cx="5283102" cy="2792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2771504" y="50465"/>
              <a:ext cx="5301342" cy="1977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667000" y="2870256"/>
              <a:ext cx="9428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latin typeface="Yu Gothic" charset="-128"/>
                  <a:ea typeface="Yu Gothic" charset="-128"/>
                  <a:cs typeface="Yu Gothic" charset="-128"/>
                </a:rPr>
                <a:t>ExpCM</a:t>
              </a:r>
              <a:endParaRPr lang="en-US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/>
                <p:cNvSpPr txBox="1"/>
                <p:nvPr/>
              </p:nvSpPr>
              <p:spPr>
                <a:xfrm>
                  <a:off x="6225950" y="2870256"/>
                  <a:ext cx="140480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+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i="1" smtClean="0">
                          <a:latin typeface="Cambria Math" charset="0"/>
                          <a:ea typeface="Yu Gothic" charset="-128"/>
                          <a:cs typeface="Yu Gothic" charset="-128"/>
                        </a:rPr>
                        <m:t>Γ</m:t>
                      </m:r>
                      <m:r>
                        <a:rPr lang="el-GR" i="1" smtClean="0">
                          <a:latin typeface="Cambria Math" charset="0"/>
                          <a:ea typeface="Yu Gothic" charset="-128"/>
                          <a:cs typeface="Yu Gothic" charset="-128"/>
                        </a:rPr>
                        <m:t>𝜔</m:t>
                      </m:r>
                    </m:oMath>
                  </a14:m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19" name="TextBox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25950" y="2870256"/>
                  <a:ext cx="1404808" cy="36933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3463" t="-10000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TextBox 19"/>
            <p:cNvSpPr txBox="1"/>
            <p:nvPr/>
          </p:nvSpPr>
          <p:spPr>
            <a:xfrm>
              <a:off x="2771178" y="-35337"/>
              <a:ext cx="7585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Yu Gothic" charset="-128"/>
                  <a:ea typeface="Yu Gothic" charset="-128"/>
                  <a:cs typeface="Yu Gothic" charset="-128"/>
                </a:rPr>
                <a:t>GY94</a:t>
              </a:r>
              <a:endParaRPr lang="en-US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/>
                <p:cNvSpPr txBox="1"/>
                <p:nvPr/>
              </p:nvSpPr>
              <p:spPr>
                <a:xfrm>
                  <a:off x="6225950" y="-44449"/>
                  <a:ext cx="135190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GY94 +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Γ</m:t>
                      </m:r>
                      <m:r>
                        <a:rPr lang="el-GR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𝜔</m:t>
                      </m:r>
                    </m:oMath>
                  </a14:m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21" name="TextBox 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25950" y="-44449"/>
                  <a:ext cx="1351909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3604" t="-10000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" name="TextBox 21"/>
            <p:cNvSpPr txBox="1"/>
            <p:nvPr/>
          </p:nvSpPr>
          <p:spPr>
            <a:xfrm>
              <a:off x="4334139" y="5903706"/>
              <a:ext cx="352372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 smtClean="0">
                  <a:latin typeface="Yu Gothic" charset="-128"/>
                  <a:ea typeface="Yu Gothic" charset="-128"/>
                  <a:cs typeface="Yu Gothic" charset="-128"/>
                </a:rPr>
                <a:t>Normalized branch length</a:t>
              </a:r>
              <a:endParaRPr lang="en-US" sz="22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2" name="Triangle 1"/>
            <p:cNvSpPr/>
            <p:nvPr/>
          </p:nvSpPr>
          <p:spPr>
            <a:xfrm rot="16200000">
              <a:off x="4164946" y="723966"/>
              <a:ext cx="108515" cy="93547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riangle 11"/>
            <p:cNvSpPr/>
            <p:nvPr/>
          </p:nvSpPr>
          <p:spPr>
            <a:xfrm rot="16200000">
              <a:off x="8033730" y="723966"/>
              <a:ext cx="108515" cy="93547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riangle 12"/>
            <p:cNvSpPr/>
            <p:nvPr/>
          </p:nvSpPr>
          <p:spPr>
            <a:xfrm rot="16200000">
              <a:off x="4552484" y="3683793"/>
              <a:ext cx="108515" cy="93547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riangle 13"/>
            <p:cNvSpPr/>
            <p:nvPr/>
          </p:nvSpPr>
          <p:spPr>
            <a:xfrm rot="16200000">
              <a:off x="8912216" y="3667464"/>
              <a:ext cx="108515" cy="93547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556335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2667000" y="-44449"/>
            <a:ext cx="6858000" cy="6379042"/>
            <a:chOff x="2667000" y="-44449"/>
            <a:chExt cx="6858000" cy="6379042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0282"/>
            <a:stretch/>
          </p:blipFill>
          <p:spPr>
            <a:xfrm>
              <a:off x="2667000" y="0"/>
              <a:ext cx="6858000" cy="6152827"/>
            </a:xfrm>
            <a:prstGeom prst="rect">
              <a:avLst/>
            </a:prstGeom>
          </p:spPr>
        </p:pic>
        <p:grpSp>
          <p:nvGrpSpPr>
            <p:cNvPr id="4" name="Group 3"/>
            <p:cNvGrpSpPr/>
            <p:nvPr/>
          </p:nvGrpSpPr>
          <p:grpSpPr>
            <a:xfrm>
              <a:off x="2771178" y="50465"/>
              <a:ext cx="6484538" cy="6284128"/>
              <a:chOff x="2771178" y="50465"/>
              <a:chExt cx="6484538" cy="6284128"/>
            </a:xfrm>
          </p:grpSpPr>
          <p:grpSp>
            <p:nvGrpSpPr>
              <p:cNvPr id="17" name="Group 16"/>
              <p:cNvGrpSpPr/>
              <p:nvPr/>
            </p:nvGrpSpPr>
            <p:grpSpPr>
              <a:xfrm>
                <a:off x="2771178" y="50465"/>
                <a:ext cx="5301668" cy="6284128"/>
                <a:chOff x="2771178" y="50465"/>
                <a:chExt cx="5301668" cy="6284128"/>
              </a:xfrm>
            </p:grpSpPr>
            <p:sp>
              <p:nvSpPr>
                <p:cNvPr id="10" name="Rectangle 9"/>
                <p:cNvSpPr/>
                <p:nvPr/>
              </p:nvSpPr>
              <p:spPr>
                <a:xfrm>
                  <a:off x="2771178" y="2991394"/>
                  <a:ext cx="4582886" cy="20900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" name="Rectangle 10"/>
                <p:cNvSpPr/>
                <p:nvPr/>
              </p:nvSpPr>
              <p:spPr>
                <a:xfrm>
                  <a:off x="2771504" y="50465"/>
                  <a:ext cx="5301342" cy="19772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" name="TextBox 15"/>
                <p:cNvSpPr txBox="1"/>
                <p:nvPr/>
              </p:nvSpPr>
              <p:spPr>
                <a:xfrm>
                  <a:off x="4334139" y="5903706"/>
                  <a:ext cx="3523722" cy="43088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Normalized branch length</a:t>
                  </a:r>
                  <a:endParaRPr lang="en-US" sz="2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sp>
            <p:nvSpPr>
              <p:cNvPr id="3" name="Oval 2"/>
              <p:cNvSpPr/>
              <p:nvPr/>
            </p:nvSpPr>
            <p:spPr>
              <a:xfrm>
                <a:off x="7809191" y="1811087"/>
                <a:ext cx="97339" cy="9733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Oval 21"/>
              <p:cNvSpPr/>
              <p:nvPr/>
            </p:nvSpPr>
            <p:spPr>
              <a:xfrm>
                <a:off x="3923509" y="1805249"/>
                <a:ext cx="97339" cy="9733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Oval 22"/>
              <p:cNvSpPr/>
              <p:nvPr/>
            </p:nvSpPr>
            <p:spPr>
              <a:xfrm>
                <a:off x="9158377" y="4756511"/>
                <a:ext cx="97339" cy="9733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Oval 23"/>
              <p:cNvSpPr/>
              <p:nvPr/>
            </p:nvSpPr>
            <p:spPr>
              <a:xfrm>
                <a:off x="4778532" y="4751341"/>
                <a:ext cx="97339" cy="9733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5" name="Rectangle 24"/>
            <p:cNvSpPr/>
            <p:nvPr/>
          </p:nvSpPr>
          <p:spPr>
            <a:xfrm>
              <a:off x="2771178" y="2991394"/>
              <a:ext cx="5283102" cy="2792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2667000" y="2870256"/>
              <a:ext cx="9428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latin typeface="Yu Gothic" charset="-128"/>
                  <a:ea typeface="Yu Gothic" charset="-128"/>
                  <a:cs typeface="Yu Gothic" charset="-128"/>
                </a:rPr>
                <a:t>ExpCM</a:t>
              </a:r>
              <a:endParaRPr lang="en-US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/>
                <p:cNvSpPr txBox="1"/>
                <p:nvPr/>
              </p:nvSpPr>
              <p:spPr>
                <a:xfrm>
                  <a:off x="6225950" y="2870256"/>
                  <a:ext cx="140480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+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i="1" smtClean="0">
                          <a:latin typeface="Cambria Math" charset="0"/>
                          <a:ea typeface="Yu Gothic" charset="-128"/>
                          <a:cs typeface="Yu Gothic" charset="-128"/>
                        </a:rPr>
                        <m:t>Γ</m:t>
                      </m:r>
                      <m:r>
                        <a:rPr lang="el-GR" i="1" smtClean="0">
                          <a:latin typeface="Cambria Math" charset="0"/>
                          <a:ea typeface="Yu Gothic" charset="-128"/>
                          <a:cs typeface="Yu Gothic" charset="-128"/>
                        </a:rPr>
                        <m:t>𝜔</m:t>
                      </m:r>
                    </m:oMath>
                  </a14:m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27" name="TextBox 2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25950" y="2870256"/>
                  <a:ext cx="1404808" cy="369332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3463" t="-10000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TextBox 27"/>
            <p:cNvSpPr txBox="1"/>
            <p:nvPr/>
          </p:nvSpPr>
          <p:spPr>
            <a:xfrm>
              <a:off x="2771178" y="-35337"/>
              <a:ext cx="7585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Yu Gothic" charset="-128"/>
                  <a:ea typeface="Yu Gothic" charset="-128"/>
                  <a:cs typeface="Yu Gothic" charset="-128"/>
                </a:rPr>
                <a:t>GY94</a:t>
              </a:r>
              <a:endParaRPr lang="en-US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/>
                <p:cNvSpPr txBox="1"/>
                <p:nvPr/>
              </p:nvSpPr>
              <p:spPr>
                <a:xfrm>
                  <a:off x="6225950" y="-44449"/>
                  <a:ext cx="135190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GY94 +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Γ</m:t>
                      </m:r>
                      <m:r>
                        <a:rPr lang="el-GR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𝜔</m:t>
                      </m:r>
                    </m:oMath>
                  </a14:m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29" name="TextBox 2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25950" y="-44449"/>
                  <a:ext cx="1351909" cy="36933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3604" t="-10000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9151893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2667000" y="-44449"/>
            <a:ext cx="6858000" cy="6379042"/>
            <a:chOff x="2667000" y="-44449"/>
            <a:chExt cx="6858000" cy="6379042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2291"/>
            <a:stretch/>
          </p:blipFill>
          <p:spPr>
            <a:xfrm>
              <a:off x="2667000" y="0"/>
              <a:ext cx="6858000" cy="6015038"/>
            </a:xfrm>
            <a:prstGeom prst="rect">
              <a:avLst/>
            </a:prstGeom>
          </p:spPr>
        </p:pic>
        <p:grpSp>
          <p:nvGrpSpPr>
            <p:cNvPr id="19" name="Group 18"/>
            <p:cNvGrpSpPr/>
            <p:nvPr/>
          </p:nvGrpSpPr>
          <p:grpSpPr>
            <a:xfrm>
              <a:off x="2771504" y="50465"/>
              <a:ext cx="6406888" cy="6284128"/>
              <a:chOff x="2771504" y="50465"/>
              <a:chExt cx="6406888" cy="6284128"/>
            </a:xfrm>
          </p:grpSpPr>
          <p:grpSp>
            <p:nvGrpSpPr>
              <p:cNvPr id="10" name="Group 9"/>
              <p:cNvGrpSpPr/>
              <p:nvPr/>
            </p:nvGrpSpPr>
            <p:grpSpPr>
              <a:xfrm>
                <a:off x="2771504" y="50465"/>
                <a:ext cx="5301342" cy="6284128"/>
                <a:chOff x="2771504" y="50465"/>
                <a:chExt cx="5301342" cy="6284128"/>
              </a:xfrm>
            </p:grpSpPr>
            <p:sp>
              <p:nvSpPr>
                <p:cNvPr id="4" name="Rectangle 3"/>
                <p:cNvSpPr/>
                <p:nvPr/>
              </p:nvSpPr>
              <p:spPr>
                <a:xfrm>
                  <a:off x="2771504" y="50465"/>
                  <a:ext cx="5301342" cy="19772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" name="TextBox 8"/>
                <p:cNvSpPr txBox="1"/>
                <p:nvPr/>
              </p:nvSpPr>
              <p:spPr>
                <a:xfrm>
                  <a:off x="4334139" y="5903706"/>
                  <a:ext cx="3523722" cy="43088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Normalized branch length</a:t>
                  </a:r>
                  <a:endParaRPr lang="en-US" sz="2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sp>
            <p:nvSpPr>
              <p:cNvPr id="11" name="Oval 10"/>
              <p:cNvSpPr/>
              <p:nvPr/>
            </p:nvSpPr>
            <p:spPr>
              <a:xfrm>
                <a:off x="8024176" y="1791918"/>
                <a:ext cx="97339" cy="9733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/>
              <p:cNvSpPr/>
              <p:nvPr/>
            </p:nvSpPr>
            <p:spPr>
              <a:xfrm>
                <a:off x="4066803" y="1791918"/>
                <a:ext cx="97339" cy="9733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Oval 12"/>
              <p:cNvSpPr/>
              <p:nvPr/>
            </p:nvSpPr>
            <p:spPr>
              <a:xfrm>
                <a:off x="9081053" y="4752318"/>
                <a:ext cx="97339" cy="9733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Oval 13"/>
              <p:cNvSpPr/>
              <p:nvPr/>
            </p:nvSpPr>
            <p:spPr>
              <a:xfrm>
                <a:off x="4736668" y="4752318"/>
                <a:ext cx="97339" cy="9733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Triangle 14"/>
              <p:cNvSpPr/>
              <p:nvPr/>
            </p:nvSpPr>
            <p:spPr>
              <a:xfrm rot="16200000">
                <a:off x="4109884" y="754380"/>
                <a:ext cx="108515" cy="93547"/>
              </a:xfrm>
              <a:prstGeom prst="triangl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Triangle 15"/>
              <p:cNvSpPr/>
              <p:nvPr/>
            </p:nvSpPr>
            <p:spPr>
              <a:xfrm rot="16200000">
                <a:off x="8000022" y="740671"/>
                <a:ext cx="108515" cy="93547"/>
              </a:xfrm>
              <a:prstGeom prst="triangl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Triangle 16"/>
              <p:cNvSpPr/>
              <p:nvPr/>
            </p:nvSpPr>
            <p:spPr>
              <a:xfrm rot="16200000">
                <a:off x="4542147" y="3693697"/>
                <a:ext cx="108515" cy="93547"/>
              </a:xfrm>
              <a:prstGeom prst="triangl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Triangle 17"/>
              <p:cNvSpPr/>
              <p:nvPr/>
            </p:nvSpPr>
            <p:spPr>
              <a:xfrm rot="16200000">
                <a:off x="8862923" y="3697596"/>
                <a:ext cx="108515" cy="93547"/>
              </a:xfrm>
              <a:prstGeom prst="triangl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1" name="Rectangle 20"/>
            <p:cNvSpPr/>
            <p:nvPr/>
          </p:nvSpPr>
          <p:spPr>
            <a:xfrm>
              <a:off x="2771178" y="2991394"/>
              <a:ext cx="5283102" cy="2792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667000" y="2870256"/>
              <a:ext cx="9428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latin typeface="Yu Gothic" charset="-128"/>
                  <a:ea typeface="Yu Gothic" charset="-128"/>
                  <a:cs typeface="Yu Gothic" charset="-128"/>
                </a:rPr>
                <a:t>ExpCM</a:t>
              </a:r>
              <a:endParaRPr lang="en-US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/>
                <p:cNvSpPr txBox="1"/>
                <p:nvPr/>
              </p:nvSpPr>
              <p:spPr>
                <a:xfrm>
                  <a:off x="6225950" y="2870256"/>
                  <a:ext cx="140480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+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i="1" smtClean="0">
                          <a:latin typeface="Cambria Math" charset="0"/>
                          <a:ea typeface="Yu Gothic" charset="-128"/>
                          <a:cs typeface="Yu Gothic" charset="-128"/>
                        </a:rPr>
                        <m:t>Γ</m:t>
                      </m:r>
                      <m:r>
                        <a:rPr lang="el-GR" i="1" smtClean="0">
                          <a:latin typeface="Cambria Math" charset="0"/>
                          <a:ea typeface="Yu Gothic" charset="-128"/>
                          <a:cs typeface="Yu Gothic" charset="-128"/>
                        </a:rPr>
                        <m:t>𝜔</m:t>
                      </m:r>
                    </m:oMath>
                  </a14:m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23" name="TextBox 2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25950" y="2870256"/>
                  <a:ext cx="1404808" cy="369332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3463" t="-10000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4" name="TextBox 23"/>
            <p:cNvSpPr txBox="1"/>
            <p:nvPr/>
          </p:nvSpPr>
          <p:spPr>
            <a:xfrm>
              <a:off x="2771178" y="-35337"/>
              <a:ext cx="7585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Yu Gothic" charset="-128"/>
                  <a:ea typeface="Yu Gothic" charset="-128"/>
                  <a:cs typeface="Yu Gothic" charset="-128"/>
                </a:rPr>
                <a:t>GY94</a:t>
              </a:r>
              <a:endParaRPr lang="en-US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/>
                <p:cNvSpPr txBox="1"/>
                <p:nvPr/>
              </p:nvSpPr>
              <p:spPr>
                <a:xfrm>
                  <a:off x="6225950" y="-44449"/>
                  <a:ext cx="135190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GY94 +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Γ</m:t>
                      </m:r>
                      <m:r>
                        <a:rPr lang="el-GR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𝜔</m:t>
                      </m:r>
                    </m:oMath>
                  </a14:m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29" name="TextBox 2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25950" y="-44449"/>
                  <a:ext cx="1351909" cy="36933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3604" t="-10000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6468106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84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S</a:t>
            </a:r>
            <a:r>
              <a:rPr lang="en-US" sz="3000" b="1" dirty="0" smtClean="0">
                <a:solidFill>
                  <a:schemeClr val="bg1"/>
                </a:solidFill>
              </a:rPr>
              <a:t>UPPLEMENTAL</a:t>
            </a:r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sz="3000" b="1" dirty="0" smtClean="0">
                <a:solidFill>
                  <a:schemeClr val="bg1"/>
                </a:solidFill>
              </a:rPr>
              <a:t>FIGURES</a:t>
            </a:r>
            <a:endParaRPr lang="en-US" sz="3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5673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Preference Sets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04280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000" y="101600"/>
            <a:ext cx="8623300" cy="665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43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000" y="101600"/>
            <a:ext cx="8623300" cy="665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8349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 took all of the raw figures from the `</a:t>
            </a:r>
            <a:r>
              <a:rPr lang="en-US" dirty="0" err="1" smtClean="0"/>
              <a:t>plot.ipynb</a:t>
            </a:r>
            <a:r>
              <a:rPr lang="en-US" dirty="0" smtClean="0"/>
              <a:t>` in `analysis/</a:t>
            </a:r>
            <a:r>
              <a:rPr lang="en-US" dirty="0" err="1" smtClean="0"/>
              <a:t>HA_Trees</a:t>
            </a:r>
            <a:r>
              <a:rPr lang="en-US" dirty="0" smtClean="0"/>
              <a:t>/`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6517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000" y="414481"/>
            <a:ext cx="8623300" cy="591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2525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Full Experiments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0858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/>
          <p:cNvGrpSpPr/>
          <p:nvPr/>
        </p:nvGrpSpPr>
        <p:grpSpPr>
          <a:xfrm>
            <a:off x="-1387245" y="-2034612"/>
            <a:ext cx="14662256" cy="14731873"/>
            <a:chOff x="-1387245" y="-2034612"/>
            <a:chExt cx="14662256" cy="14731873"/>
          </a:xfrm>
        </p:grpSpPr>
        <p:grpSp>
          <p:nvGrpSpPr>
            <p:cNvPr id="16" name="Group 15"/>
            <p:cNvGrpSpPr/>
            <p:nvPr/>
          </p:nvGrpSpPr>
          <p:grpSpPr>
            <a:xfrm>
              <a:off x="-1098175" y="-1337994"/>
              <a:ext cx="6880969" cy="6885043"/>
              <a:chOff x="-1055132" y="-1724890"/>
              <a:chExt cx="6880969" cy="6885043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032163" y="-1724890"/>
                <a:ext cx="6858000" cy="6858000"/>
              </a:xfrm>
              <a:prstGeom prst="rect">
                <a:avLst/>
              </a:prstGeom>
            </p:spPr>
          </p:pic>
          <p:sp>
            <p:nvSpPr>
              <p:cNvPr id="6" name="Rectangle 5"/>
              <p:cNvSpPr/>
              <p:nvPr/>
            </p:nvSpPr>
            <p:spPr>
              <a:xfrm>
                <a:off x="-919370" y="472109"/>
                <a:ext cx="233570" cy="193316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/>
              <p:cNvSpPr/>
              <p:nvPr/>
            </p:nvSpPr>
            <p:spPr>
              <a:xfrm rot="5400000">
                <a:off x="2522883" y="2534401"/>
                <a:ext cx="233570" cy="474641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401535" y="4790821"/>
                <a:ext cx="48494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latin typeface="Yu Gothic" charset="-128"/>
                    <a:ea typeface="Yu Gothic" charset="-128"/>
                    <a:cs typeface="Yu Gothic" charset="-128"/>
                  </a:rPr>
                  <a:t>Amino-acid divergence from focal sequence</a:t>
                </a:r>
                <a:endParaRPr lang="en-US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 rot="16200000">
                <a:off x="-2129785" y="1254023"/>
                <a:ext cx="25186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latin typeface="Yu Gothic" charset="-128"/>
                    <a:ea typeface="Yu Gothic" charset="-128"/>
                    <a:cs typeface="Yu Gothic" charset="-128"/>
                  </a:rPr>
                  <a:t>Number of sequences</a:t>
                </a:r>
                <a:endParaRPr lang="en-US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-242888" y="-1594392"/>
                <a:ext cx="2486026" cy="2000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-242889" y="-608077"/>
                <a:ext cx="2857501" cy="15563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-242890" y="328587"/>
                <a:ext cx="2857501" cy="15563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-262093" y="-1633450"/>
                <a:ext cx="204414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>
                    <a:latin typeface="Yu Gothic" charset="-128"/>
                    <a:ea typeface="Yu Gothic" charset="-128"/>
                    <a:cs typeface="Yu Gothic" charset="-128"/>
                  </a:rPr>
                  <a:t>low to high divergence</a:t>
                </a:r>
                <a:endParaRPr lang="en-US" sz="14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-262093" y="-708577"/>
                <a:ext cx="274145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>
                    <a:latin typeface="Yu Gothic" charset="-128"/>
                    <a:ea typeface="Yu Gothic" charset="-128"/>
                    <a:cs typeface="Yu Gothic" charset="-128"/>
                  </a:rPr>
                  <a:t>low to intermediate divergence</a:t>
                </a:r>
                <a:endParaRPr lang="en-US" sz="14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-262093" y="216296"/>
                <a:ext cx="142539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>
                    <a:latin typeface="Yu Gothic" charset="-128"/>
                    <a:ea typeface="Yu Gothic" charset="-128"/>
                    <a:cs typeface="Yu Gothic" charset="-128"/>
                  </a:rPr>
                  <a:t>low divergence</a:t>
                </a:r>
                <a:endParaRPr lang="en-US" sz="14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p:grpSp>
        <p:grpSp>
          <p:nvGrpSpPr>
            <p:cNvPr id="25" name="Group 24"/>
            <p:cNvGrpSpPr/>
            <p:nvPr/>
          </p:nvGrpSpPr>
          <p:grpSpPr>
            <a:xfrm>
              <a:off x="6233733" y="-1674372"/>
              <a:ext cx="6858000" cy="7424841"/>
              <a:chOff x="5825837" y="-1604552"/>
              <a:chExt cx="6858000" cy="7424841"/>
            </a:xfrm>
          </p:grpSpPr>
          <p:pic>
            <p:nvPicPr>
              <p:cNvPr id="17" name="Picture 16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25837" y="-1604552"/>
                <a:ext cx="6858000" cy="6858000"/>
              </a:xfrm>
              <a:prstGeom prst="rect">
                <a:avLst/>
              </a:prstGeom>
            </p:spPr>
          </p:pic>
          <p:sp>
            <p:nvSpPr>
              <p:cNvPr id="18" name="TextBox 17"/>
              <p:cNvSpPr txBox="1"/>
              <p:nvPr/>
            </p:nvSpPr>
            <p:spPr>
              <a:xfrm>
                <a:off x="7061579" y="5173958"/>
                <a:ext cx="469391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Yu Gothic" charset="-128"/>
                    <a:ea typeface="Yu Gothic" charset="-128"/>
                    <a:cs typeface="Yu Gothic" charset="-128"/>
                  </a:rPr>
                  <a:t>Branch length</a:t>
                </a:r>
              </a:p>
              <a:p>
                <a:pPr algn="ctr"/>
                <a:r>
                  <a:rPr lang="en-US" dirty="0" smtClean="0">
                    <a:latin typeface="Yu Gothic" charset="-128"/>
                    <a:ea typeface="Yu Gothic" charset="-128"/>
                    <a:cs typeface="Yu Gothic" charset="-128"/>
                  </a:rPr>
                  <a:t>(average nucleotide substitutions per site)</a:t>
                </a:r>
                <a:endParaRPr lang="en-US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p:grpSp>
        <p:sp>
          <p:nvSpPr>
            <p:cNvPr id="19" name="Triangle 18"/>
            <p:cNvSpPr/>
            <p:nvPr/>
          </p:nvSpPr>
          <p:spPr>
            <a:xfrm rot="16200000">
              <a:off x="8880649" y="3533863"/>
              <a:ext cx="108515" cy="93547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8" name="Group 37"/>
            <p:cNvGrpSpPr/>
            <p:nvPr/>
          </p:nvGrpSpPr>
          <p:grpSpPr>
            <a:xfrm>
              <a:off x="-1387245" y="6221693"/>
              <a:ext cx="6988690" cy="6475568"/>
              <a:chOff x="-1162854" y="5961515"/>
              <a:chExt cx="6988690" cy="6475568"/>
            </a:xfrm>
          </p:grpSpPr>
          <p:grpSp>
            <p:nvGrpSpPr>
              <p:cNvPr id="26" name="Group 25"/>
              <p:cNvGrpSpPr/>
              <p:nvPr/>
            </p:nvGrpSpPr>
            <p:grpSpPr>
              <a:xfrm>
                <a:off x="-1162854" y="5961515"/>
                <a:ext cx="6988690" cy="6475568"/>
                <a:chOff x="-1162854" y="5961515"/>
                <a:chExt cx="6988690" cy="6475568"/>
              </a:xfrm>
            </p:grpSpPr>
            <p:pic>
              <p:nvPicPr>
                <p:cNvPr id="2" name="Picture 1"/>
                <p:cNvPicPr>
                  <a:picLocks noChangeAspect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051" b="15316"/>
                <a:stretch/>
              </p:blipFill>
              <p:spPr>
                <a:xfrm>
                  <a:off x="-685801" y="5961515"/>
                  <a:ext cx="6511637" cy="5807644"/>
                </a:xfrm>
                <a:prstGeom prst="rect">
                  <a:avLst/>
                </a:prstGeom>
              </p:spPr>
            </p:pic>
            <p:sp>
              <p:nvSpPr>
                <p:cNvPr id="20" name="TextBox 19"/>
                <p:cNvSpPr txBox="1"/>
                <p:nvPr/>
              </p:nvSpPr>
              <p:spPr>
                <a:xfrm>
                  <a:off x="503340" y="11769159"/>
                  <a:ext cx="513282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low</a:t>
                  </a:r>
                  <a:endParaRPr lang="en-US" sz="16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21" name="TextBox 20"/>
                <p:cNvSpPr txBox="1"/>
                <p:nvPr/>
              </p:nvSpPr>
              <p:spPr>
                <a:xfrm>
                  <a:off x="2039119" y="11766388"/>
                  <a:ext cx="1382110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smtClean="0">
                      <a:latin typeface="Yu Gothic" charset="-128"/>
                      <a:ea typeface="Yu Gothic" charset="-128"/>
                      <a:cs typeface="Yu Gothic" charset="-128"/>
                    </a:rPr>
                    <a:t>intermediate</a:t>
                  </a:r>
                  <a:endParaRPr lang="en-US" sz="16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22" name="TextBox 21"/>
                <p:cNvSpPr txBox="1"/>
                <p:nvPr/>
              </p:nvSpPr>
              <p:spPr>
                <a:xfrm>
                  <a:off x="4329221" y="11760480"/>
                  <a:ext cx="588623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high</a:t>
                  </a:r>
                  <a:endParaRPr lang="en-US" sz="16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23" name="TextBox 22"/>
                <p:cNvSpPr txBox="1"/>
                <p:nvPr/>
              </p:nvSpPr>
              <p:spPr>
                <a:xfrm>
                  <a:off x="926635" y="12067751"/>
                  <a:ext cx="360707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Divergence from focal sequence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4" name="TextBox 23"/>
                    <p:cNvSpPr txBox="1"/>
                    <p:nvPr/>
                  </p:nvSpPr>
                  <p:spPr>
                    <a:xfrm rot="16200000">
                      <a:off x="-1477556" y="8626810"/>
                      <a:ext cx="1106457" cy="477054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14:m>
                        <m:oMath xmlns:m="http://schemas.openxmlformats.org/officeDocument/2006/math">
                          <m:r>
                            <a:rPr lang="en-US" sz="2500" i="1" dirty="0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𝛽</m:t>
                          </m:r>
                        </m:oMath>
                      </a14:m>
                      <a:r>
                        <a:rPr lang="en-US" sz="25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 </a:t>
                      </a:r>
                      <a:r>
                        <a:rPr lang="en-US" sz="20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value</a:t>
                      </a:r>
                      <a:endParaRPr lang="en-US" sz="20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24" name="TextBox 23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16200000">
                      <a:off x="-1477556" y="8626810"/>
                      <a:ext cx="1106457" cy="477054"/>
                    </a:xfrm>
                    <a:prstGeom prst="rect">
                      <a:avLst/>
                    </a:prstGeom>
                    <a:blipFill rotWithShape="0">
                      <a:blip r:embed="rId6"/>
                      <a:stretch>
                        <a:fillRect t="-4945" r="-17722" b="-494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36" name="Group 35"/>
              <p:cNvGrpSpPr/>
              <p:nvPr/>
            </p:nvGrpSpPr>
            <p:grpSpPr>
              <a:xfrm>
                <a:off x="3848520" y="7147214"/>
                <a:ext cx="1535112" cy="307777"/>
                <a:chOff x="3930246" y="6694734"/>
                <a:chExt cx="1535112" cy="307777"/>
              </a:xfrm>
            </p:grpSpPr>
            <p:sp>
              <p:nvSpPr>
                <p:cNvPr id="28" name="Triangle 27"/>
                <p:cNvSpPr/>
                <p:nvPr/>
              </p:nvSpPr>
              <p:spPr>
                <a:xfrm>
                  <a:off x="3930246" y="6715272"/>
                  <a:ext cx="309372" cy="266700"/>
                </a:xfrm>
                <a:prstGeom prst="triangle">
                  <a:avLst/>
                </a:prstGeom>
                <a:solidFill>
                  <a:srgbClr val="23566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9" name="TextBox 28"/>
                    <p:cNvSpPr txBox="1"/>
                    <p:nvPr/>
                  </p:nvSpPr>
                  <p:spPr>
                    <a:xfrm>
                      <a:off x="4228353" y="6694734"/>
                      <a:ext cx="1237005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400" dirty="0" err="1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ExpCM</a:t>
                      </a:r>
                      <a:r>
                        <a:rPr lang="en-US" sz="14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 + </a:t>
                      </a: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14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Γ</m:t>
                          </m:r>
                          <m:r>
                            <a:rPr lang="el-GR" sz="14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𝜔</m:t>
                          </m:r>
                        </m:oMath>
                      </a14:m>
                      <a:endParaRPr lang="en-US" sz="14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29" name="TextBox 28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228353" y="6694734"/>
                      <a:ext cx="1237005" cy="307777"/>
                    </a:xfrm>
                    <a:prstGeom prst="rect">
                      <a:avLst/>
                    </a:prstGeom>
                    <a:blipFill rotWithShape="0">
                      <a:blip r:embed="rId7"/>
                      <a:stretch>
                        <a:fillRect l="-1478" t="-3922" b="-1960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37" name="Group 36"/>
              <p:cNvGrpSpPr/>
              <p:nvPr/>
            </p:nvGrpSpPr>
            <p:grpSpPr>
              <a:xfrm>
                <a:off x="3884173" y="6780809"/>
                <a:ext cx="1048290" cy="307777"/>
                <a:chOff x="3884173" y="6780809"/>
                <a:chExt cx="1048290" cy="307777"/>
              </a:xfrm>
            </p:grpSpPr>
            <p:sp>
              <p:nvSpPr>
                <p:cNvPr id="27" name="Oval 26"/>
                <p:cNvSpPr/>
                <p:nvPr/>
              </p:nvSpPr>
              <p:spPr>
                <a:xfrm>
                  <a:off x="3884173" y="6815665"/>
                  <a:ext cx="238066" cy="238066"/>
                </a:xfrm>
                <a:prstGeom prst="ellipse">
                  <a:avLst/>
                </a:prstGeom>
                <a:solidFill>
                  <a:srgbClr val="23566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" name="TextBox 29"/>
                <p:cNvSpPr txBox="1"/>
                <p:nvPr/>
              </p:nvSpPr>
              <p:spPr>
                <a:xfrm>
                  <a:off x="4157892" y="6780809"/>
                  <a:ext cx="77457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endParaRPr lang="en-US" sz="14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sp>
            <p:nvSpPr>
              <p:cNvPr id="31" name="TextBox 30"/>
              <p:cNvSpPr txBox="1"/>
              <p:nvPr/>
            </p:nvSpPr>
            <p:spPr>
              <a:xfrm>
                <a:off x="3815490" y="6423891"/>
                <a:ext cx="72968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 smtClean="0">
                    <a:latin typeface="Yu Gothic" charset="-128"/>
                    <a:ea typeface="Yu Gothic" charset="-128"/>
                    <a:cs typeface="Yu Gothic" charset="-128"/>
                  </a:rPr>
                  <a:t>Model</a:t>
                </a:r>
                <a:endParaRPr lang="en-US" sz="1400" b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p:grpSp>
        <p:grpSp>
          <p:nvGrpSpPr>
            <p:cNvPr id="61" name="Group 60"/>
            <p:cNvGrpSpPr/>
            <p:nvPr/>
          </p:nvGrpSpPr>
          <p:grpSpPr>
            <a:xfrm>
              <a:off x="5782794" y="6761387"/>
              <a:ext cx="7492217" cy="5346852"/>
              <a:chOff x="5796802" y="6359236"/>
              <a:chExt cx="7492217" cy="5346852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081" t="12590" r="3903" b="19546"/>
              <a:stretch/>
            </p:blipFill>
            <p:spPr>
              <a:xfrm>
                <a:off x="6311498" y="6359236"/>
                <a:ext cx="6310488" cy="4654203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9" name="TextBox 38"/>
                  <p:cNvSpPr txBox="1"/>
                  <p:nvPr/>
                </p:nvSpPr>
                <p:spPr>
                  <a:xfrm>
                    <a:off x="6798042" y="10965760"/>
                    <a:ext cx="999184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dirty="0" err="1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ExpCM</a:t>
                    </a:r>
                    <a:r>
                      <a:rPr lang="en-US" sz="12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+</a:t>
                    </a:r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sz="120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Γ</m:t>
                        </m:r>
                        <m:r>
                          <a:rPr lang="el-GR" sz="120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𝜔</m:t>
                        </m:r>
                      </m:oMath>
                    </a14:m>
                    <a:endParaRPr lang="en-US" sz="12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39" name="TextBox 3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98042" y="10965760"/>
                    <a:ext cx="999184" cy="276999"/>
                  </a:xfrm>
                  <a:prstGeom prst="rect">
                    <a:avLst/>
                  </a:prstGeom>
                  <a:blipFill rotWithShape="0">
                    <a:blip r:embed="rId9"/>
                    <a:stretch>
                      <a:fillRect l="-610" t="-2222" b="-1777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0" name="TextBox 39"/>
                  <p:cNvSpPr txBox="1"/>
                  <p:nvPr/>
                </p:nvSpPr>
                <p:spPr>
                  <a:xfrm>
                    <a:off x="8312365" y="10965051"/>
                    <a:ext cx="999184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dirty="0" err="1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ExpCM</a:t>
                    </a:r>
                    <a:r>
                      <a:rPr lang="en-US" sz="12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+</a:t>
                    </a:r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sz="120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Γ</m:t>
                        </m:r>
                        <m:r>
                          <a:rPr lang="el-GR" sz="120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𝜔</m:t>
                        </m:r>
                      </m:oMath>
                    </a14:m>
                    <a:endParaRPr lang="en-US" sz="12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40" name="TextBox 3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312365" y="10965051"/>
                    <a:ext cx="999184" cy="276999"/>
                  </a:xfrm>
                  <a:prstGeom prst="rect">
                    <a:avLst/>
                  </a:prstGeom>
                  <a:blipFill rotWithShape="0">
                    <a:blip r:embed="rId10"/>
                    <a:stretch>
                      <a:fillRect t="-2222" b="-1777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1" name="TextBox 40"/>
              <p:cNvSpPr txBox="1"/>
              <p:nvPr/>
            </p:nvSpPr>
            <p:spPr>
              <a:xfrm>
                <a:off x="10066178" y="10965050"/>
                <a:ext cx="68961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err="1" smtClean="0">
                    <a:latin typeface="Yu Gothic" charset="-128"/>
                    <a:ea typeface="Yu Gothic" charset="-128"/>
                    <a:cs typeface="Yu Gothic" charset="-128"/>
                  </a:rPr>
                  <a:t>ExpCM</a:t>
                </a:r>
                <a:endParaRPr lang="en-US" sz="12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42" name="TextBox 41"/>
              <p:cNvSpPr txBox="1"/>
              <p:nvPr/>
            </p:nvSpPr>
            <p:spPr>
              <a:xfrm>
                <a:off x="11510419" y="10965050"/>
                <a:ext cx="98777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>
                    <a:latin typeface="Yu Gothic" charset="-128"/>
                    <a:ea typeface="Yu Gothic" charset="-128"/>
                    <a:cs typeface="Yu Gothic" charset="-128"/>
                  </a:rPr>
                  <a:t>YNGKP M5</a:t>
                </a:r>
                <a:endParaRPr lang="en-US" sz="12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 rot="16200000">
                <a:off x="5924287" y="6835358"/>
                <a:ext cx="68961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err="1" smtClean="0">
                    <a:latin typeface="Yu Gothic" charset="-128"/>
                    <a:ea typeface="Yu Gothic" charset="-128"/>
                    <a:cs typeface="Yu Gothic" charset="-128"/>
                  </a:rPr>
                  <a:t>ExpCM</a:t>
                </a:r>
                <a:endParaRPr lang="en-US" sz="12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44" name="TextBox 43"/>
              <p:cNvSpPr txBox="1"/>
              <p:nvPr/>
            </p:nvSpPr>
            <p:spPr>
              <a:xfrm rot="16200000">
                <a:off x="7500796" y="6835358"/>
                <a:ext cx="98777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>
                    <a:latin typeface="Yu Gothic" charset="-128"/>
                    <a:ea typeface="Yu Gothic" charset="-128"/>
                    <a:cs typeface="Yu Gothic" charset="-128"/>
                  </a:rPr>
                  <a:t>YNKGP M5</a:t>
                </a:r>
                <a:endParaRPr lang="en-US" sz="12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45" name="TextBox 44"/>
              <p:cNvSpPr txBox="1"/>
              <p:nvPr/>
            </p:nvSpPr>
            <p:spPr>
              <a:xfrm rot="16200000">
                <a:off x="9106684" y="6835358"/>
                <a:ext cx="98777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smtClean="0">
                    <a:latin typeface="Yu Gothic" charset="-128"/>
                    <a:ea typeface="Yu Gothic" charset="-128"/>
                    <a:cs typeface="Yu Gothic" charset="-128"/>
                  </a:rPr>
                  <a:t>YNKGP M0</a:t>
                </a:r>
                <a:endParaRPr lang="en-US" sz="12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46" name="TextBox 45"/>
              <p:cNvSpPr txBox="1"/>
              <p:nvPr/>
            </p:nvSpPr>
            <p:spPr>
              <a:xfrm rot="16200000">
                <a:off x="10665505" y="6835358"/>
                <a:ext cx="98777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>
                    <a:latin typeface="Yu Gothic" charset="-128"/>
                    <a:ea typeface="Yu Gothic" charset="-128"/>
                    <a:cs typeface="Yu Gothic" charset="-128"/>
                  </a:rPr>
                  <a:t>YNKGP M0</a:t>
                </a:r>
                <a:endParaRPr lang="en-US" sz="12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47" name="TextBox 46"/>
              <p:cNvSpPr txBox="1"/>
              <p:nvPr/>
            </p:nvSpPr>
            <p:spPr>
              <a:xfrm rot="16200000">
                <a:off x="5914306" y="8515779"/>
                <a:ext cx="68961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err="1" smtClean="0">
                    <a:latin typeface="Yu Gothic" charset="-128"/>
                    <a:ea typeface="Yu Gothic" charset="-128"/>
                    <a:cs typeface="Yu Gothic" charset="-128"/>
                  </a:rPr>
                  <a:t>ExpCM</a:t>
                </a:r>
                <a:endParaRPr lang="en-US" sz="12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48" name="TextBox 47"/>
              <p:cNvSpPr txBox="1"/>
              <p:nvPr/>
            </p:nvSpPr>
            <p:spPr>
              <a:xfrm rot="16200000">
                <a:off x="7524451" y="8515779"/>
                <a:ext cx="98777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>
                    <a:latin typeface="Yu Gothic" charset="-128"/>
                    <a:ea typeface="Yu Gothic" charset="-128"/>
                    <a:cs typeface="Yu Gothic" charset="-128"/>
                  </a:rPr>
                  <a:t>YNKGP M5</a:t>
                </a:r>
                <a:endParaRPr lang="en-US" sz="12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49" name="TextBox 48"/>
              <p:cNvSpPr txBox="1"/>
              <p:nvPr/>
            </p:nvSpPr>
            <p:spPr>
              <a:xfrm rot="16200000">
                <a:off x="9121707" y="8515779"/>
                <a:ext cx="98777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>
                    <a:latin typeface="Yu Gothic" charset="-128"/>
                    <a:ea typeface="Yu Gothic" charset="-128"/>
                    <a:cs typeface="Yu Gothic" charset="-128"/>
                  </a:rPr>
                  <a:t>YNKGP M0</a:t>
                </a:r>
                <a:endParaRPr lang="en-US" sz="12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50" name="TextBox 49"/>
              <p:cNvSpPr txBox="1"/>
              <p:nvPr/>
            </p:nvSpPr>
            <p:spPr>
              <a:xfrm rot="16200000">
                <a:off x="10718963" y="8515779"/>
                <a:ext cx="98777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>
                    <a:latin typeface="Yu Gothic" charset="-128"/>
                    <a:ea typeface="Yu Gothic" charset="-128"/>
                    <a:cs typeface="Yu Gothic" charset="-128"/>
                  </a:rPr>
                  <a:t>YNKGP M0</a:t>
                </a:r>
                <a:endParaRPr lang="en-US" sz="12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51" name="TextBox 50"/>
              <p:cNvSpPr txBox="1"/>
              <p:nvPr/>
            </p:nvSpPr>
            <p:spPr>
              <a:xfrm rot="16200000">
                <a:off x="5924286" y="10001260"/>
                <a:ext cx="68961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err="1" smtClean="0">
                    <a:latin typeface="Yu Gothic" charset="-128"/>
                    <a:ea typeface="Yu Gothic" charset="-128"/>
                    <a:cs typeface="Yu Gothic" charset="-128"/>
                  </a:rPr>
                  <a:t>ExpCM</a:t>
                </a:r>
                <a:endParaRPr lang="en-US" sz="12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52" name="TextBox 51"/>
              <p:cNvSpPr txBox="1"/>
              <p:nvPr/>
            </p:nvSpPr>
            <p:spPr>
              <a:xfrm rot="16200000">
                <a:off x="7538436" y="10001260"/>
                <a:ext cx="98777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>
                    <a:latin typeface="Yu Gothic" charset="-128"/>
                    <a:ea typeface="Yu Gothic" charset="-128"/>
                    <a:cs typeface="Yu Gothic" charset="-128"/>
                  </a:rPr>
                  <a:t>YNKGP M5</a:t>
                </a:r>
                <a:endParaRPr lang="en-US" sz="12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53" name="TextBox 52"/>
              <p:cNvSpPr txBox="1"/>
              <p:nvPr/>
            </p:nvSpPr>
            <p:spPr>
              <a:xfrm rot="16200000">
                <a:off x="9182856" y="10001260"/>
                <a:ext cx="98777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smtClean="0">
                    <a:latin typeface="Yu Gothic" charset="-128"/>
                    <a:ea typeface="Yu Gothic" charset="-128"/>
                    <a:cs typeface="Yu Gothic" charset="-128"/>
                  </a:rPr>
                  <a:t>YNKGP M0</a:t>
                </a:r>
                <a:endParaRPr lang="en-US" sz="12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54" name="TextBox 53"/>
              <p:cNvSpPr txBox="1"/>
              <p:nvPr/>
            </p:nvSpPr>
            <p:spPr>
              <a:xfrm rot="16200000">
                <a:off x="10735822" y="10001260"/>
                <a:ext cx="98777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>
                    <a:latin typeface="Yu Gothic" charset="-128"/>
                    <a:ea typeface="Yu Gothic" charset="-128"/>
                    <a:cs typeface="Yu Gothic" charset="-128"/>
                  </a:rPr>
                  <a:t>YNKGP M0</a:t>
                </a:r>
                <a:endParaRPr lang="en-US" sz="12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55" name="TextBox 54"/>
              <p:cNvSpPr txBox="1"/>
              <p:nvPr/>
            </p:nvSpPr>
            <p:spPr>
              <a:xfrm rot="5400000">
                <a:off x="12401762" y="6935866"/>
                <a:ext cx="537327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rgbClr val="24576B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h</a:t>
                </a:r>
                <a:r>
                  <a:rPr lang="en-US" sz="1400" dirty="0" smtClean="0">
                    <a:solidFill>
                      <a:srgbClr val="24576B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igh</a:t>
                </a:r>
                <a:endParaRPr lang="en-US" sz="1400" dirty="0">
                  <a:solidFill>
                    <a:srgbClr val="24576B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56" name="TextBox 55"/>
              <p:cNvSpPr txBox="1"/>
              <p:nvPr/>
            </p:nvSpPr>
            <p:spPr>
              <a:xfrm rot="5400000">
                <a:off x="12077090" y="8452033"/>
                <a:ext cx="1234633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>
                    <a:solidFill>
                      <a:srgbClr val="43A0C5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intermediate</a:t>
                </a:r>
                <a:endParaRPr lang="en-US" sz="1400" dirty="0">
                  <a:solidFill>
                    <a:srgbClr val="43A0C5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57" name="TextBox 56"/>
              <p:cNvSpPr txBox="1"/>
              <p:nvPr/>
            </p:nvSpPr>
            <p:spPr>
              <a:xfrm rot="5400000">
                <a:off x="12458605" y="9887440"/>
                <a:ext cx="471604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>
                    <a:solidFill>
                      <a:srgbClr val="86C1D9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low</a:t>
                </a:r>
                <a:endParaRPr lang="en-US" sz="1400" dirty="0">
                  <a:solidFill>
                    <a:srgbClr val="86C1D9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58" name="TextBox 57"/>
              <p:cNvSpPr txBox="1"/>
              <p:nvPr/>
            </p:nvSpPr>
            <p:spPr>
              <a:xfrm rot="5400000">
                <a:off x="12137581" y="8331680"/>
                <a:ext cx="1933543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latin typeface="Yu Gothic" charset="-128"/>
                    <a:ea typeface="Yu Gothic" charset="-128"/>
                    <a:cs typeface="Yu Gothic" charset="-128"/>
                  </a:rPr>
                  <a:t>Divergence level</a:t>
                </a:r>
                <a:endParaRPr lang="en-US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59" name="TextBox 58"/>
              <p:cNvSpPr txBox="1"/>
              <p:nvPr/>
            </p:nvSpPr>
            <p:spPr>
              <a:xfrm>
                <a:off x="8902141" y="11336756"/>
                <a:ext cx="1673856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latin typeface="Yu Gothic" charset="-128"/>
                    <a:ea typeface="Yu Gothic" charset="-128"/>
                    <a:cs typeface="Yu Gothic" charset="-128"/>
                  </a:rPr>
                  <a:t>Branch length</a:t>
                </a:r>
                <a:endParaRPr lang="en-US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60" name="TextBox 59"/>
              <p:cNvSpPr txBox="1"/>
              <p:nvPr/>
            </p:nvSpPr>
            <p:spPr>
              <a:xfrm rot="16200000">
                <a:off x="5144540" y="8518429"/>
                <a:ext cx="1673856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mtClean="0">
                    <a:latin typeface="Yu Gothic" charset="-128"/>
                    <a:ea typeface="Yu Gothic" charset="-128"/>
                    <a:cs typeface="Yu Gothic" charset="-128"/>
                  </a:rPr>
                  <a:t>Branch length</a:t>
                </a:r>
                <a:endParaRPr lang="en-US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p:grpSp>
        <p:sp>
          <p:nvSpPr>
            <p:cNvPr id="62" name="TextBox 61"/>
            <p:cNvSpPr txBox="1"/>
            <p:nvPr/>
          </p:nvSpPr>
          <p:spPr>
            <a:xfrm>
              <a:off x="-728843" y="-2034612"/>
              <a:ext cx="53732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 smtClean="0">
                  <a:latin typeface="Yu Gothic" charset="-128"/>
                  <a:ea typeface="Yu Gothic" charset="-128"/>
                  <a:cs typeface="Yu Gothic" charset="-128"/>
                </a:rPr>
                <a:t>A</a:t>
              </a:r>
              <a:endParaRPr lang="en-US" sz="4000" b="1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6357471" y="-2034612"/>
              <a:ext cx="54854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>
                  <a:latin typeface="Yu Gothic" charset="-128"/>
                  <a:ea typeface="Yu Gothic" charset="-128"/>
                  <a:cs typeface="Yu Gothic" charset="-128"/>
                </a:rPr>
                <a:t>B</a:t>
              </a: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-792425" y="5639553"/>
              <a:ext cx="55335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 smtClean="0">
                  <a:latin typeface="Yu Gothic" charset="-128"/>
                  <a:ea typeface="Yu Gothic" charset="-128"/>
                  <a:cs typeface="Yu Gothic" charset="-128"/>
                </a:rPr>
                <a:t>C</a:t>
              </a:r>
              <a:endParaRPr lang="en-US" sz="4000" b="1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6317430" y="5639553"/>
              <a:ext cx="58060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 smtClean="0">
                  <a:latin typeface="Yu Gothic" charset="-128"/>
                  <a:ea typeface="Yu Gothic" charset="-128"/>
                  <a:cs typeface="Yu Gothic" charset="-128"/>
                </a:rPr>
                <a:t>D</a:t>
              </a:r>
              <a:endParaRPr lang="en-US" sz="4000" b="1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69" name="Oval 68"/>
            <p:cNvSpPr/>
            <p:nvPr/>
          </p:nvSpPr>
          <p:spPr>
            <a:xfrm>
              <a:off x="8308056" y="6340012"/>
              <a:ext cx="238066" cy="238066"/>
            </a:xfrm>
            <a:prstGeom prst="ellipse">
              <a:avLst/>
            </a:prstGeom>
            <a:solidFill>
              <a:srgbClr val="000000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8499164" y="6305156"/>
              <a:ext cx="4940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Yu Gothic" charset="-128"/>
                  <a:ea typeface="Yu Gothic" charset="-128"/>
                  <a:cs typeface="Yu Gothic" charset="-128"/>
                </a:rPr>
                <a:t>Yes</a:t>
              </a:r>
              <a:endParaRPr lang="en-US" sz="14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6717758" y="6177800"/>
              <a:ext cx="166753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latin typeface="Yu Gothic" charset="-128"/>
                  <a:ea typeface="Yu Gothic" charset="-128"/>
                  <a:cs typeface="Yu Gothic" charset="-128"/>
                </a:rPr>
                <a:t>Branch from focal sequence?</a:t>
              </a:r>
              <a:endParaRPr lang="en-US" sz="1400" b="1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72" name="Oval 71"/>
            <p:cNvSpPr/>
            <p:nvPr/>
          </p:nvSpPr>
          <p:spPr>
            <a:xfrm>
              <a:off x="9075821" y="6330169"/>
              <a:ext cx="238066" cy="238066"/>
            </a:xfrm>
            <a:prstGeom prst="ellipse">
              <a:avLst/>
            </a:prstGeom>
            <a:solidFill>
              <a:srgbClr val="BEBEBE"/>
            </a:solidFill>
            <a:ln>
              <a:solidFill>
                <a:srgbClr val="BEBEB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9349540" y="6295313"/>
              <a:ext cx="42030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Yu Gothic" charset="-128"/>
                  <a:ea typeface="Yu Gothic" charset="-128"/>
                  <a:cs typeface="Yu Gothic" charset="-128"/>
                </a:rPr>
                <a:t>No</a:t>
              </a:r>
              <a:endParaRPr lang="en-US" sz="14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443583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/>
          <p:cNvGrpSpPr/>
          <p:nvPr/>
        </p:nvGrpSpPr>
        <p:grpSpPr>
          <a:xfrm>
            <a:off x="-1387245" y="-2034612"/>
            <a:ext cx="14662256" cy="14731873"/>
            <a:chOff x="-1387245" y="-2034612"/>
            <a:chExt cx="14662256" cy="14731873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07" b="15111"/>
            <a:stretch/>
          </p:blipFill>
          <p:spPr>
            <a:xfrm>
              <a:off x="-936168" y="6194382"/>
              <a:ext cx="6542065" cy="5821727"/>
            </a:xfrm>
            <a:prstGeom prst="rect">
              <a:avLst/>
            </a:prstGeom>
          </p:spPr>
        </p:pic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35631" y="-1658292"/>
              <a:ext cx="6858000" cy="6858000"/>
            </a:xfrm>
            <a:prstGeom prst="rect">
              <a:avLst/>
            </a:prstGeom>
          </p:spPr>
        </p:pic>
        <p:pic>
          <p:nvPicPr>
            <p:cNvPr id="33" name="Picture 32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52" t="12798" r="4239" b="19987"/>
            <a:stretch/>
          </p:blipFill>
          <p:spPr>
            <a:xfrm>
              <a:off x="6371102" y="6757533"/>
              <a:ext cx="6241254" cy="4609668"/>
            </a:xfrm>
            <a:prstGeom prst="rect">
              <a:avLst/>
            </a:prstGeom>
          </p:spPr>
        </p:pic>
        <p:pic>
          <p:nvPicPr>
            <p:cNvPr id="34" name="Picture 33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3" b="4653"/>
            <a:stretch/>
          </p:blipFill>
          <p:spPr>
            <a:xfrm>
              <a:off x="-698539" y="-1324942"/>
              <a:ext cx="6514935" cy="6538849"/>
            </a:xfrm>
            <a:prstGeom prst="rect">
              <a:avLst/>
            </a:prstGeom>
          </p:spPr>
        </p:pic>
        <p:grpSp>
          <p:nvGrpSpPr>
            <p:cNvPr id="74" name="Group 73"/>
            <p:cNvGrpSpPr/>
            <p:nvPr/>
          </p:nvGrpSpPr>
          <p:grpSpPr>
            <a:xfrm>
              <a:off x="-1387245" y="-2034612"/>
              <a:ext cx="14662256" cy="14731873"/>
              <a:chOff x="-1387245" y="-2034612"/>
              <a:chExt cx="14662256" cy="14731873"/>
            </a:xfrm>
          </p:grpSpPr>
          <p:grpSp>
            <p:nvGrpSpPr>
              <p:cNvPr id="16" name="Group 15"/>
              <p:cNvGrpSpPr/>
              <p:nvPr/>
            </p:nvGrpSpPr>
            <p:grpSpPr>
              <a:xfrm>
                <a:off x="-1098175" y="-1246554"/>
                <a:ext cx="6306071" cy="6793603"/>
                <a:chOff x="-1055132" y="-1633450"/>
                <a:chExt cx="6306071" cy="6793603"/>
              </a:xfrm>
            </p:grpSpPr>
            <p:sp>
              <p:nvSpPr>
                <p:cNvPr id="6" name="Rectangle 5"/>
                <p:cNvSpPr/>
                <p:nvPr/>
              </p:nvSpPr>
              <p:spPr>
                <a:xfrm>
                  <a:off x="-919370" y="472109"/>
                  <a:ext cx="233570" cy="1933161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" name="Rectangle 6"/>
                <p:cNvSpPr/>
                <p:nvPr/>
              </p:nvSpPr>
              <p:spPr>
                <a:xfrm rot="5400000">
                  <a:off x="2522883" y="2534401"/>
                  <a:ext cx="233570" cy="474641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" name="TextBox 7"/>
                <p:cNvSpPr txBox="1"/>
                <p:nvPr/>
              </p:nvSpPr>
              <p:spPr>
                <a:xfrm>
                  <a:off x="401535" y="4790821"/>
                  <a:ext cx="484940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Amino-acid divergence from focal sequence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9" name="TextBox 8"/>
                <p:cNvSpPr txBox="1"/>
                <p:nvPr/>
              </p:nvSpPr>
              <p:spPr>
                <a:xfrm rot="16200000">
                  <a:off x="-2129785" y="1254023"/>
                  <a:ext cx="251863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Number of sequences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13" name="TextBox 12"/>
                <p:cNvSpPr txBox="1"/>
                <p:nvPr/>
              </p:nvSpPr>
              <p:spPr>
                <a:xfrm>
                  <a:off x="-262093" y="-1633450"/>
                  <a:ext cx="2044149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low to high divergence</a:t>
                  </a:r>
                  <a:endParaRPr lang="en-US" sz="14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14" name="TextBox 13"/>
                <p:cNvSpPr txBox="1"/>
                <p:nvPr/>
              </p:nvSpPr>
              <p:spPr>
                <a:xfrm>
                  <a:off x="-262093" y="-708577"/>
                  <a:ext cx="274145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low to intermediate divergence</a:t>
                  </a:r>
                  <a:endParaRPr lang="en-US" sz="14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15" name="TextBox 14"/>
                <p:cNvSpPr txBox="1"/>
                <p:nvPr/>
              </p:nvSpPr>
              <p:spPr>
                <a:xfrm>
                  <a:off x="-262093" y="216296"/>
                  <a:ext cx="142539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low divergence</a:t>
                  </a:r>
                  <a:endParaRPr lang="en-US" sz="14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sp>
            <p:nvSpPr>
              <p:cNvPr id="18" name="TextBox 17"/>
              <p:cNvSpPr txBox="1"/>
              <p:nvPr/>
            </p:nvSpPr>
            <p:spPr>
              <a:xfrm>
                <a:off x="7469475" y="5104138"/>
                <a:ext cx="469391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Yu Gothic" charset="-128"/>
                    <a:ea typeface="Yu Gothic" charset="-128"/>
                    <a:cs typeface="Yu Gothic" charset="-128"/>
                  </a:rPr>
                  <a:t>Branch length</a:t>
                </a:r>
              </a:p>
              <a:p>
                <a:pPr algn="ctr"/>
                <a:r>
                  <a:rPr lang="en-US" dirty="0" smtClean="0">
                    <a:latin typeface="Yu Gothic" charset="-128"/>
                    <a:ea typeface="Yu Gothic" charset="-128"/>
                    <a:cs typeface="Yu Gothic" charset="-128"/>
                  </a:rPr>
                  <a:t>(average nucleotide substitutions per site)</a:t>
                </a:r>
                <a:endParaRPr lang="en-US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grpSp>
            <p:nvGrpSpPr>
              <p:cNvPr id="38" name="Group 37"/>
              <p:cNvGrpSpPr/>
              <p:nvPr/>
            </p:nvGrpSpPr>
            <p:grpSpPr>
              <a:xfrm>
                <a:off x="-1387245" y="6684069"/>
                <a:ext cx="6546486" cy="6013192"/>
                <a:chOff x="-1162854" y="6423891"/>
                <a:chExt cx="6546486" cy="6013192"/>
              </a:xfrm>
            </p:grpSpPr>
            <p:grpSp>
              <p:nvGrpSpPr>
                <p:cNvPr id="26" name="Group 25"/>
                <p:cNvGrpSpPr/>
                <p:nvPr/>
              </p:nvGrpSpPr>
              <p:grpSpPr>
                <a:xfrm>
                  <a:off x="-1162854" y="8312108"/>
                  <a:ext cx="6080698" cy="4124975"/>
                  <a:chOff x="-1162854" y="8312108"/>
                  <a:chExt cx="6080698" cy="4124975"/>
                </a:xfrm>
              </p:grpSpPr>
              <p:sp>
                <p:nvSpPr>
                  <p:cNvPr id="20" name="TextBox 19"/>
                  <p:cNvSpPr txBox="1"/>
                  <p:nvPr/>
                </p:nvSpPr>
                <p:spPr>
                  <a:xfrm>
                    <a:off x="503340" y="11769159"/>
                    <a:ext cx="513282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6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low</a:t>
                    </a:r>
                    <a:endParaRPr lang="en-US" sz="16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  <p:sp>
                <p:nvSpPr>
                  <p:cNvPr id="21" name="TextBox 20"/>
                  <p:cNvSpPr txBox="1"/>
                  <p:nvPr/>
                </p:nvSpPr>
                <p:spPr>
                  <a:xfrm>
                    <a:off x="2039119" y="11766388"/>
                    <a:ext cx="1382110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60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intermediate</a:t>
                    </a:r>
                    <a:endParaRPr lang="en-US" sz="16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  <p:sp>
                <p:nvSpPr>
                  <p:cNvPr id="22" name="TextBox 21"/>
                  <p:cNvSpPr txBox="1"/>
                  <p:nvPr/>
                </p:nvSpPr>
                <p:spPr>
                  <a:xfrm>
                    <a:off x="4329221" y="11760480"/>
                    <a:ext cx="588623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6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high</a:t>
                    </a:r>
                    <a:endParaRPr lang="en-US" sz="16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  <p:sp>
                <p:nvSpPr>
                  <p:cNvPr id="23" name="TextBox 22"/>
                  <p:cNvSpPr txBox="1"/>
                  <p:nvPr/>
                </p:nvSpPr>
                <p:spPr>
                  <a:xfrm>
                    <a:off x="926635" y="12067751"/>
                    <a:ext cx="3607078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Divergence from focal sequence</a:t>
                    </a:r>
                    <a:endParaRPr lang="en-US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4" name="TextBox 23"/>
                      <p:cNvSpPr txBox="1"/>
                      <p:nvPr/>
                    </p:nvSpPr>
                    <p:spPr>
                      <a:xfrm rot="16200000">
                        <a:off x="-1477556" y="8626810"/>
                        <a:ext cx="1106457" cy="47705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14:m>
                          <m:oMath xmlns:m="http://schemas.openxmlformats.org/officeDocument/2006/math">
                            <m:r>
                              <a:rPr lang="en-US" sz="2500" i="1" dirty="0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𝛽</m:t>
                            </m:r>
                          </m:oMath>
                        </a14:m>
                        <a:r>
                          <a:rPr lang="en-US" sz="2500" dirty="0" smtClean="0">
                            <a:latin typeface="Yu Gothic" charset="-128"/>
                            <a:ea typeface="Yu Gothic" charset="-128"/>
                            <a:cs typeface="Yu Gothic" charset="-128"/>
                          </a:rPr>
                          <a:t> </a:t>
                        </a:r>
                        <a:r>
                          <a:rPr lang="en-US" sz="2000" dirty="0" smtClean="0">
                            <a:latin typeface="Yu Gothic" charset="-128"/>
                            <a:ea typeface="Yu Gothic" charset="-128"/>
                            <a:cs typeface="Yu Gothic" charset="-128"/>
                          </a:rPr>
                          <a:t>value</a:t>
                        </a:r>
                        <a:endParaRPr lang="en-US" sz="2000" dirty="0">
                          <a:latin typeface="Yu Gothic" charset="-128"/>
                          <a:ea typeface="Yu Gothic" charset="-128"/>
                          <a:cs typeface="Yu Gothic" charset="-128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24" name="TextBox 23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 rot="16200000">
                        <a:off x="-1477556" y="8626810"/>
                        <a:ext cx="1106457" cy="477054"/>
                      </a:xfrm>
                      <a:prstGeom prst="rect">
                        <a:avLst/>
                      </a:prstGeom>
                      <a:blipFill rotWithShape="0">
                        <a:blip r:embed="rId7"/>
                        <a:stretch>
                          <a:fillRect t="-4945" r="-17722" b="-4945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grpSp>
              <p:nvGrpSpPr>
                <p:cNvPr id="36" name="Group 35"/>
                <p:cNvGrpSpPr/>
                <p:nvPr/>
              </p:nvGrpSpPr>
              <p:grpSpPr>
                <a:xfrm>
                  <a:off x="3848520" y="7147214"/>
                  <a:ext cx="1535112" cy="307777"/>
                  <a:chOff x="3930246" y="6694734"/>
                  <a:chExt cx="1535112" cy="307777"/>
                </a:xfrm>
              </p:grpSpPr>
              <p:sp>
                <p:nvSpPr>
                  <p:cNvPr id="28" name="Triangle 27"/>
                  <p:cNvSpPr/>
                  <p:nvPr/>
                </p:nvSpPr>
                <p:spPr>
                  <a:xfrm>
                    <a:off x="3930246" y="6715272"/>
                    <a:ext cx="309372" cy="266700"/>
                  </a:xfrm>
                  <a:prstGeom prst="triangle">
                    <a:avLst/>
                  </a:prstGeom>
                  <a:solidFill>
                    <a:srgbClr val="B6611D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9" name="TextBox 28"/>
                      <p:cNvSpPr txBox="1"/>
                      <p:nvPr/>
                    </p:nvSpPr>
                    <p:spPr>
                      <a:xfrm>
                        <a:off x="4228353" y="6694734"/>
                        <a:ext cx="1237005" cy="30777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sz="1400" dirty="0" err="1" smtClean="0">
                            <a:latin typeface="Yu Gothic" charset="-128"/>
                            <a:ea typeface="Yu Gothic" charset="-128"/>
                            <a:cs typeface="Yu Gothic" charset="-128"/>
                          </a:rPr>
                          <a:t>ExpCM</a:t>
                        </a:r>
                        <a:r>
                          <a:rPr lang="en-US" sz="1400" dirty="0" smtClean="0">
                            <a:latin typeface="Yu Gothic" charset="-128"/>
                            <a:ea typeface="Yu Gothic" charset="-128"/>
                            <a:cs typeface="Yu Gothic" charset="-128"/>
                          </a:rPr>
                          <a:t> + </a:t>
                        </a:r>
                        <a14:m>
                          <m:oMath xmlns:m="http://schemas.openxmlformats.org/officeDocument/2006/math">
                            <m:r>
                              <m:rPr>
                                <m:sty m:val="p"/>
                              </m:rPr>
                              <a:rPr lang="el-GR" sz="140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Γ</m:t>
                            </m:r>
                            <m:r>
                              <a:rPr lang="el-GR" sz="140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𝜔</m:t>
                            </m:r>
                          </m:oMath>
                        </a14:m>
                        <a:endParaRPr lang="en-US" sz="1400" dirty="0">
                          <a:latin typeface="Yu Gothic" charset="-128"/>
                          <a:ea typeface="Yu Gothic" charset="-128"/>
                          <a:cs typeface="Yu Gothic" charset="-128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29" name="TextBox 28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228353" y="6694734"/>
                        <a:ext cx="1237005" cy="307777"/>
                      </a:xfrm>
                      <a:prstGeom prst="rect">
                        <a:avLst/>
                      </a:prstGeom>
                      <a:blipFill rotWithShape="0">
                        <a:blip r:embed="rId8"/>
                        <a:stretch>
                          <a:fillRect l="-1478" t="-3922" b="-19608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grpSp>
              <p:nvGrpSpPr>
                <p:cNvPr id="37" name="Group 36"/>
                <p:cNvGrpSpPr/>
                <p:nvPr/>
              </p:nvGrpSpPr>
              <p:grpSpPr>
                <a:xfrm>
                  <a:off x="3884173" y="6780809"/>
                  <a:ext cx="1048290" cy="307777"/>
                  <a:chOff x="3884173" y="6780809"/>
                  <a:chExt cx="1048290" cy="307777"/>
                </a:xfrm>
              </p:grpSpPr>
              <p:sp>
                <p:nvSpPr>
                  <p:cNvPr id="27" name="Oval 26"/>
                  <p:cNvSpPr/>
                  <p:nvPr/>
                </p:nvSpPr>
                <p:spPr>
                  <a:xfrm>
                    <a:off x="3884173" y="6815665"/>
                    <a:ext cx="238066" cy="238066"/>
                  </a:xfrm>
                  <a:prstGeom prst="ellipse">
                    <a:avLst/>
                  </a:prstGeom>
                  <a:solidFill>
                    <a:srgbClr val="B6611D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0" name="TextBox 29"/>
                  <p:cNvSpPr txBox="1"/>
                  <p:nvPr/>
                </p:nvSpPr>
                <p:spPr>
                  <a:xfrm>
                    <a:off x="4157892" y="6780809"/>
                    <a:ext cx="774571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400" dirty="0" err="1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ExpCM</a:t>
                    </a:r>
                    <a:endParaRPr lang="en-US" sz="14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p:grpSp>
            <p:sp>
              <p:nvSpPr>
                <p:cNvPr id="31" name="TextBox 30"/>
                <p:cNvSpPr txBox="1"/>
                <p:nvPr/>
              </p:nvSpPr>
              <p:spPr>
                <a:xfrm>
                  <a:off x="3815490" y="6423891"/>
                  <a:ext cx="729687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b="1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Model</a:t>
                  </a:r>
                  <a:endParaRPr lang="en-US" sz="1400" b="1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grpSp>
            <p:nvGrpSpPr>
              <p:cNvPr id="61" name="Group 60"/>
              <p:cNvGrpSpPr/>
              <p:nvPr/>
            </p:nvGrpSpPr>
            <p:grpSpPr>
              <a:xfrm>
                <a:off x="5782794" y="6882123"/>
                <a:ext cx="7492217" cy="5226116"/>
                <a:chOff x="5796802" y="6479972"/>
                <a:chExt cx="7492217" cy="522611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9" name="TextBox 38"/>
                    <p:cNvSpPr txBox="1"/>
                    <p:nvPr/>
                  </p:nvSpPr>
                  <p:spPr>
                    <a:xfrm>
                      <a:off x="6798042" y="10965760"/>
                      <a:ext cx="999184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200" dirty="0" err="1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ExpCM</a:t>
                      </a:r>
                      <a:r>
                        <a:rPr lang="en-US" sz="12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+</a:t>
                      </a: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12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Γ</m:t>
                          </m:r>
                          <m:r>
                            <a:rPr lang="el-GR" sz="12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𝜔</m:t>
                          </m:r>
                        </m:oMath>
                      </a14:m>
                      <a:endParaRPr lang="en-US" sz="12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39" name="TextBox 38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798042" y="10965760"/>
                      <a:ext cx="999184" cy="276999"/>
                    </a:xfrm>
                    <a:prstGeom prst="rect">
                      <a:avLst/>
                    </a:prstGeom>
                    <a:blipFill rotWithShape="0">
                      <a:blip r:embed="rId9"/>
                      <a:stretch>
                        <a:fillRect l="-610" t="-2222" b="-1777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0" name="TextBox 39"/>
                    <p:cNvSpPr txBox="1"/>
                    <p:nvPr/>
                  </p:nvSpPr>
                  <p:spPr>
                    <a:xfrm>
                      <a:off x="8312365" y="10965051"/>
                      <a:ext cx="999184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200" dirty="0" err="1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ExpCM</a:t>
                      </a:r>
                      <a:r>
                        <a:rPr lang="en-US" sz="12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+</a:t>
                      </a: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12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Γ</m:t>
                          </m:r>
                          <m:r>
                            <a:rPr lang="el-GR" sz="12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𝜔</m:t>
                          </m:r>
                        </m:oMath>
                      </a14:m>
                      <a:endParaRPr lang="en-US" sz="12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40" name="TextBox 39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312365" y="10965051"/>
                      <a:ext cx="999184" cy="276999"/>
                    </a:xfrm>
                    <a:prstGeom prst="rect">
                      <a:avLst/>
                    </a:prstGeom>
                    <a:blipFill rotWithShape="0">
                      <a:blip r:embed="rId10"/>
                      <a:stretch>
                        <a:fillRect t="-2222" b="-1777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41" name="TextBox 40"/>
                <p:cNvSpPr txBox="1"/>
                <p:nvPr/>
              </p:nvSpPr>
              <p:spPr>
                <a:xfrm>
                  <a:off x="10066178" y="10965050"/>
                  <a:ext cx="68961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42" name="TextBox 41"/>
                <p:cNvSpPr txBox="1"/>
                <p:nvPr/>
              </p:nvSpPr>
              <p:spPr>
                <a:xfrm>
                  <a:off x="11510419" y="10965050"/>
                  <a:ext cx="98777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YNGKP M5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43" name="TextBox 42"/>
                <p:cNvSpPr txBox="1"/>
                <p:nvPr/>
              </p:nvSpPr>
              <p:spPr>
                <a:xfrm rot="16200000">
                  <a:off x="5924287" y="6835358"/>
                  <a:ext cx="68961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44" name="TextBox 43"/>
                <p:cNvSpPr txBox="1"/>
                <p:nvPr/>
              </p:nvSpPr>
              <p:spPr>
                <a:xfrm rot="16200000">
                  <a:off x="7500796" y="6835358"/>
                  <a:ext cx="98777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YNKGP M5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45" name="TextBox 44"/>
                <p:cNvSpPr txBox="1"/>
                <p:nvPr/>
              </p:nvSpPr>
              <p:spPr>
                <a:xfrm rot="16200000">
                  <a:off x="9106684" y="6835358"/>
                  <a:ext cx="98777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smtClean="0">
                      <a:latin typeface="Yu Gothic" charset="-128"/>
                      <a:ea typeface="Yu Gothic" charset="-128"/>
                      <a:cs typeface="Yu Gothic" charset="-128"/>
                    </a:rPr>
                    <a:t>YNKGP M0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46" name="TextBox 45"/>
                <p:cNvSpPr txBox="1"/>
                <p:nvPr/>
              </p:nvSpPr>
              <p:spPr>
                <a:xfrm rot="16200000">
                  <a:off x="10665505" y="6835358"/>
                  <a:ext cx="98777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YNKGP M0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47" name="TextBox 46"/>
                <p:cNvSpPr txBox="1"/>
                <p:nvPr/>
              </p:nvSpPr>
              <p:spPr>
                <a:xfrm rot="16200000">
                  <a:off x="5914306" y="8515779"/>
                  <a:ext cx="68961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48" name="TextBox 47"/>
                <p:cNvSpPr txBox="1"/>
                <p:nvPr/>
              </p:nvSpPr>
              <p:spPr>
                <a:xfrm rot="16200000">
                  <a:off x="7524451" y="8515779"/>
                  <a:ext cx="98777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YNKGP M5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49" name="TextBox 48"/>
                <p:cNvSpPr txBox="1"/>
                <p:nvPr/>
              </p:nvSpPr>
              <p:spPr>
                <a:xfrm rot="16200000">
                  <a:off x="9121707" y="8515779"/>
                  <a:ext cx="98777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YNKGP M0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50" name="TextBox 49"/>
                <p:cNvSpPr txBox="1"/>
                <p:nvPr/>
              </p:nvSpPr>
              <p:spPr>
                <a:xfrm rot="16200000">
                  <a:off x="10718963" y="8515779"/>
                  <a:ext cx="98777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YNKGP M0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51" name="TextBox 50"/>
                <p:cNvSpPr txBox="1"/>
                <p:nvPr/>
              </p:nvSpPr>
              <p:spPr>
                <a:xfrm rot="16200000">
                  <a:off x="5924286" y="10001260"/>
                  <a:ext cx="68961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52" name="TextBox 51"/>
                <p:cNvSpPr txBox="1"/>
                <p:nvPr/>
              </p:nvSpPr>
              <p:spPr>
                <a:xfrm rot="16200000">
                  <a:off x="7538436" y="10001260"/>
                  <a:ext cx="98777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YNKGP M5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53" name="TextBox 52"/>
                <p:cNvSpPr txBox="1"/>
                <p:nvPr/>
              </p:nvSpPr>
              <p:spPr>
                <a:xfrm rot="16200000">
                  <a:off x="9182856" y="10001260"/>
                  <a:ext cx="98777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smtClean="0">
                      <a:latin typeface="Yu Gothic" charset="-128"/>
                      <a:ea typeface="Yu Gothic" charset="-128"/>
                      <a:cs typeface="Yu Gothic" charset="-128"/>
                    </a:rPr>
                    <a:t>YNKGP M0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54" name="TextBox 53"/>
                <p:cNvSpPr txBox="1"/>
                <p:nvPr/>
              </p:nvSpPr>
              <p:spPr>
                <a:xfrm rot="16200000">
                  <a:off x="10735822" y="10001260"/>
                  <a:ext cx="98777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YNKGP M0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55" name="TextBox 54"/>
                <p:cNvSpPr txBox="1"/>
                <p:nvPr/>
              </p:nvSpPr>
              <p:spPr>
                <a:xfrm rot="5400000">
                  <a:off x="12401762" y="6935866"/>
                  <a:ext cx="537327" cy="30777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>
                      <a:solidFill>
                        <a:srgbClr val="B6611D"/>
                      </a:solidFill>
                      <a:latin typeface="Yu Gothic" charset="-128"/>
                      <a:ea typeface="Yu Gothic" charset="-128"/>
                      <a:cs typeface="Yu Gothic" charset="-128"/>
                    </a:rPr>
                    <a:t>h</a:t>
                  </a:r>
                  <a:r>
                    <a:rPr lang="en-US" sz="1400" dirty="0" smtClean="0">
                      <a:solidFill>
                        <a:srgbClr val="B6611D"/>
                      </a:solidFill>
                      <a:latin typeface="Yu Gothic" charset="-128"/>
                      <a:ea typeface="Yu Gothic" charset="-128"/>
                      <a:cs typeface="Yu Gothic" charset="-128"/>
                    </a:rPr>
                    <a:t>igh</a:t>
                  </a:r>
                  <a:endParaRPr lang="en-US" sz="1400" dirty="0">
                    <a:solidFill>
                      <a:srgbClr val="B6611D"/>
                    </a:solidFill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56" name="TextBox 55"/>
                <p:cNvSpPr txBox="1"/>
                <p:nvPr/>
              </p:nvSpPr>
              <p:spPr>
                <a:xfrm rot="5400000">
                  <a:off x="12077090" y="8452033"/>
                  <a:ext cx="1234633" cy="30777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 smtClean="0">
                      <a:solidFill>
                        <a:srgbClr val="FA842A"/>
                      </a:solidFill>
                      <a:latin typeface="Yu Gothic" charset="-128"/>
                      <a:ea typeface="Yu Gothic" charset="-128"/>
                      <a:cs typeface="Yu Gothic" charset="-128"/>
                    </a:rPr>
                    <a:t>intermediate</a:t>
                  </a:r>
                  <a:endParaRPr lang="en-US" sz="1400" dirty="0">
                    <a:solidFill>
                      <a:srgbClr val="FA842A"/>
                    </a:solidFill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57" name="TextBox 56"/>
                <p:cNvSpPr txBox="1"/>
                <p:nvPr/>
              </p:nvSpPr>
              <p:spPr>
                <a:xfrm rot="5400000">
                  <a:off x="12458605" y="9887440"/>
                  <a:ext cx="471604" cy="30777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 smtClean="0">
                      <a:solidFill>
                        <a:srgbClr val="FBA564"/>
                      </a:solidFill>
                      <a:latin typeface="Yu Gothic" charset="-128"/>
                      <a:ea typeface="Yu Gothic" charset="-128"/>
                      <a:cs typeface="Yu Gothic" charset="-128"/>
                    </a:rPr>
                    <a:t>low</a:t>
                  </a:r>
                  <a:endParaRPr lang="en-US" sz="1400" dirty="0">
                    <a:solidFill>
                      <a:srgbClr val="FBA564"/>
                    </a:solidFill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58" name="TextBox 57"/>
                <p:cNvSpPr txBox="1"/>
                <p:nvPr/>
              </p:nvSpPr>
              <p:spPr>
                <a:xfrm rot="5400000">
                  <a:off x="12137581" y="8331680"/>
                  <a:ext cx="1933543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Divergence level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59" name="TextBox 58"/>
                <p:cNvSpPr txBox="1"/>
                <p:nvPr/>
              </p:nvSpPr>
              <p:spPr>
                <a:xfrm>
                  <a:off x="8902141" y="11336756"/>
                  <a:ext cx="1673856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Branch length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60" name="TextBox 59"/>
                <p:cNvSpPr txBox="1"/>
                <p:nvPr/>
              </p:nvSpPr>
              <p:spPr>
                <a:xfrm rot="16200000">
                  <a:off x="5144540" y="8518429"/>
                  <a:ext cx="1673856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smtClean="0">
                      <a:latin typeface="Yu Gothic" charset="-128"/>
                      <a:ea typeface="Yu Gothic" charset="-128"/>
                      <a:cs typeface="Yu Gothic" charset="-128"/>
                    </a:rPr>
                    <a:t>Branch length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sp>
            <p:nvSpPr>
              <p:cNvPr id="62" name="TextBox 61"/>
              <p:cNvSpPr txBox="1"/>
              <p:nvPr/>
            </p:nvSpPr>
            <p:spPr>
              <a:xfrm>
                <a:off x="-728843" y="-2034612"/>
                <a:ext cx="537327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b="1" dirty="0" smtClean="0">
                    <a:latin typeface="Yu Gothic" charset="-128"/>
                    <a:ea typeface="Yu Gothic" charset="-128"/>
                    <a:cs typeface="Yu Gothic" charset="-128"/>
                  </a:rPr>
                  <a:t>A</a:t>
                </a:r>
                <a:endParaRPr lang="en-US" sz="4000" b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63" name="TextBox 62"/>
              <p:cNvSpPr txBox="1"/>
              <p:nvPr/>
            </p:nvSpPr>
            <p:spPr>
              <a:xfrm>
                <a:off x="6357471" y="-2034612"/>
                <a:ext cx="548548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b="1" dirty="0">
                    <a:latin typeface="Yu Gothic" charset="-128"/>
                    <a:ea typeface="Yu Gothic" charset="-128"/>
                    <a:cs typeface="Yu Gothic" charset="-128"/>
                  </a:rPr>
                  <a:t>B</a:t>
                </a:r>
              </a:p>
            </p:txBody>
          </p:sp>
          <p:sp>
            <p:nvSpPr>
              <p:cNvPr id="64" name="TextBox 63"/>
              <p:cNvSpPr txBox="1"/>
              <p:nvPr/>
            </p:nvSpPr>
            <p:spPr>
              <a:xfrm>
                <a:off x="-792425" y="5639553"/>
                <a:ext cx="553357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b="1" dirty="0" smtClean="0">
                    <a:latin typeface="Yu Gothic" charset="-128"/>
                    <a:ea typeface="Yu Gothic" charset="-128"/>
                    <a:cs typeface="Yu Gothic" charset="-128"/>
                  </a:rPr>
                  <a:t>C</a:t>
                </a:r>
                <a:endParaRPr lang="en-US" sz="4000" b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65" name="TextBox 64"/>
              <p:cNvSpPr txBox="1"/>
              <p:nvPr/>
            </p:nvSpPr>
            <p:spPr>
              <a:xfrm>
                <a:off x="6317430" y="5639553"/>
                <a:ext cx="580608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b="1" dirty="0" smtClean="0">
                    <a:latin typeface="Yu Gothic" charset="-128"/>
                    <a:ea typeface="Yu Gothic" charset="-128"/>
                    <a:cs typeface="Yu Gothic" charset="-128"/>
                  </a:rPr>
                  <a:t>D</a:t>
                </a:r>
                <a:endParaRPr lang="en-US" sz="4000" b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69" name="Oval 68"/>
              <p:cNvSpPr/>
              <p:nvPr/>
            </p:nvSpPr>
            <p:spPr>
              <a:xfrm>
                <a:off x="8308056" y="6340012"/>
                <a:ext cx="238066" cy="238066"/>
              </a:xfrm>
              <a:prstGeom prst="ellipse">
                <a:avLst/>
              </a:prstGeom>
              <a:solidFill>
                <a:srgbClr val="000000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TextBox 69"/>
              <p:cNvSpPr txBox="1"/>
              <p:nvPr/>
            </p:nvSpPr>
            <p:spPr>
              <a:xfrm>
                <a:off x="8499164" y="6305156"/>
                <a:ext cx="49404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>
                    <a:latin typeface="Yu Gothic" charset="-128"/>
                    <a:ea typeface="Yu Gothic" charset="-128"/>
                    <a:cs typeface="Yu Gothic" charset="-128"/>
                  </a:rPr>
                  <a:t>Yes</a:t>
                </a:r>
                <a:endParaRPr lang="en-US" sz="14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71" name="TextBox 70"/>
              <p:cNvSpPr txBox="1"/>
              <p:nvPr/>
            </p:nvSpPr>
            <p:spPr>
              <a:xfrm>
                <a:off x="6717758" y="6177800"/>
                <a:ext cx="166753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>
                    <a:latin typeface="Yu Gothic" charset="-128"/>
                    <a:ea typeface="Yu Gothic" charset="-128"/>
                    <a:cs typeface="Yu Gothic" charset="-128"/>
                  </a:rPr>
                  <a:t>Branch from focal sequence?</a:t>
                </a:r>
                <a:endParaRPr lang="en-US" sz="1400" b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72" name="Oval 71"/>
              <p:cNvSpPr/>
              <p:nvPr/>
            </p:nvSpPr>
            <p:spPr>
              <a:xfrm>
                <a:off x="9075821" y="6330169"/>
                <a:ext cx="238066" cy="238066"/>
              </a:xfrm>
              <a:prstGeom prst="ellipse">
                <a:avLst/>
              </a:prstGeom>
              <a:solidFill>
                <a:srgbClr val="BEBEBE"/>
              </a:solidFill>
              <a:ln>
                <a:solidFill>
                  <a:srgbClr val="BEBEB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TextBox 72"/>
              <p:cNvSpPr txBox="1"/>
              <p:nvPr/>
            </p:nvSpPr>
            <p:spPr>
              <a:xfrm>
                <a:off x="9349540" y="6295313"/>
                <a:ext cx="42030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>
                    <a:latin typeface="Yu Gothic" charset="-128"/>
                    <a:ea typeface="Yu Gothic" charset="-128"/>
                    <a:cs typeface="Yu Gothic" charset="-128"/>
                  </a:rPr>
                  <a:t>No</a:t>
                </a:r>
                <a:endParaRPr lang="en-US" sz="14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p:grpSp>
        <p:sp>
          <p:nvSpPr>
            <p:cNvPr id="75" name="Oval 74"/>
            <p:cNvSpPr/>
            <p:nvPr/>
          </p:nvSpPr>
          <p:spPr>
            <a:xfrm>
              <a:off x="11682559" y="-1138711"/>
              <a:ext cx="97339" cy="9733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024665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DMS schematic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34949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0" name="Group 259"/>
          <p:cNvGrpSpPr/>
          <p:nvPr/>
        </p:nvGrpSpPr>
        <p:grpSpPr>
          <a:xfrm>
            <a:off x="407202" y="1660023"/>
            <a:ext cx="11523772" cy="4964738"/>
            <a:chOff x="407202" y="1660023"/>
            <a:chExt cx="11523772" cy="4964738"/>
          </a:xfrm>
        </p:grpSpPr>
        <p:grpSp>
          <p:nvGrpSpPr>
            <p:cNvPr id="2" name="Group 1"/>
            <p:cNvGrpSpPr/>
            <p:nvPr/>
          </p:nvGrpSpPr>
          <p:grpSpPr>
            <a:xfrm>
              <a:off x="514182" y="2351297"/>
              <a:ext cx="1021143" cy="2060158"/>
              <a:chOff x="201169" y="1586937"/>
              <a:chExt cx="789431" cy="1592672"/>
            </a:xfrm>
          </p:grpSpPr>
          <p:sp>
            <p:nvSpPr>
              <p:cNvPr id="3" name="Rectangle 2"/>
              <p:cNvSpPr/>
              <p:nvPr/>
            </p:nvSpPr>
            <p:spPr>
              <a:xfrm>
                <a:off x="201169" y="1713505"/>
                <a:ext cx="786385" cy="7828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" name="Rectangle 3"/>
              <p:cNvSpPr/>
              <p:nvPr/>
            </p:nvSpPr>
            <p:spPr>
              <a:xfrm>
                <a:off x="201169" y="2060459"/>
                <a:ext cx="786385" cy="7828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Rectangle 4"/>
              <p:cNvSpPr/>
              <p:nvPr/>
            </p:nvSpPr>
            <p:spPr>
              <a:xfrm>
                <a:off x="201169" y="2754370"/>
                <a:ext cx="786385" cy="7828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Rectangle 5"/>
              <p:cNvSpPr/>
              <p:nvPr/>
            </p:nvSpPr>
            <p:spPr>
              <a:xfrm>
                <a:off x="201169" y="2407415"/>
                <a:ext cx="786385" cy="7828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/>
              <p:cNvSpPr/>
              <p:nvPr/>
            </p:nvSpPr>
            <p:spPr>
              <a:xfrm>
                <a:off x="201169" y="3101324"/>
                <a:ext cx="786385" cy="7828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Triangle 7"/>
              <p:cNvSpPr/>
              <p:nvPr/>
            </p:nvSpPr>
            <p:spPr>
              <a:xfrm rot="10800000">
                <a:off x="247571" y="1586937"/>
                <a:ext cx="129085" cy="109722"/>
              </a:xfrm>
              <a:prstGeom prst="triangle">
                <a:avLst/>
              </a:prstGeom>
              <a:solidFill>
                <a:srgbClr val="B52A24"/>
              </a:solidFill>
              <a:ln>
                <a:solidFill>
                  <a:srgbClr val="B52A2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" name="Triangle 8"/>
              <p:cNvSpPr/>
              <p:nvPr/>
            </p:nvSpPr>
            <p:spPr>
              <a:xfrm rot="10800000">
                <a:off x="376656" y="1938396"/>
                <a:ext cx="129085" cy="109722"/>
              </a:xfrm>
              <a:prstGeom prst="triangle">
                <a:avLst/>
              </a:prstGeom>
              <a:solidFill>
                <a:srgbClr val="FA842A"/>
              </a:solidFill>
              <a:ln>
                <a:solidFill>
                  <a:srgbClr val="FA842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Triangle 9"/>
              <p:cNvSpPr/>
              <p:nvPr/>
            </p:nvSpPr>
            <p:spPr>
              <a:xfrm rot="10800000">
                <a:off x="529817" y="2285780"/>
                <a:ext cx="129085" cy="109722"/>
              </a:xfrm>
              <a:prstGeom prst="triangle">
                <a:avLst/>
              </a:prstGeom>
              <a:solidFill>
                <a:srgbClr val="76A88D"/>
              </a:solidFill>
              <a:ln>
                <a:solidFill>
                  <a:srgbClr val="76A88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Triangle 10"/>
              <p:cNvSpPr/>
              <p:nvPr/>
            </p:nvSpPr>
            <p:spPr>
              <a:xfrm rot="10800000">
                <a:off x="709115" y="2633483"/>
                <a:ext cx="129085" cy="109722"/>
              </a:xfrm>
              <a:prstGeom prst="triangle">
                <a:avLst/>
              </a:prstGeom>
              <a:solidFill>
                <a:srgbClr val="439FC3"/>
              </a:solidFill>
              <a:ln>
                <a:solidFill>
                  <a:srgbClr val="439FC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Triangle 11"/>
              <p:cNvSpPr/>
              <p:nvPr/>
            </p:nvSpPr>
            <p:spPr>
              <a:xfrm rot="10800000">
                <a:off x="861515" y="2980405"/>
                <a:ext cx="129085" cy="109722"/>
              </a:xfrm>
              <a:prstGeom prst="triangle">
                <a:avLst/>
              </a:prstGeom>
              <a:solidFill>
                <a:srgbClr val="CC79A7"/>
              </a:solidFill>
              <a:ln>
                <a:solidFill>
                  <a:srgbClr val="CC79A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2642497" y="2509909"/>
              <a:ext cx="2314983" cy="1782260"/>
              <a:chOff x="2770220" y="872704"/>
              <a:chExt cx="10979895" cy="8453207"/>
            </a:xfrm>
          </p:grpSpPr>
          <p:grpSp>
            <p:nvGrpSpPr>
              <p:cNvPr id="14" name="Group 13"/>
              <p:cNvGrpSpPr/>
              <p:nvPr/>
            </p:nvGrpSpPr>
            <p:grpSpPr>
              <a:xfrm>
                <a:off x="4751229" y="872704"/>
                <a:ext cx="3992969" cy="3975781"/>
                <a:chOff x="4751229" y="872704"/>
                <a:chExt cx="3992969" cy="3975781"/>
              </a:xfrm>
            </p:grpSpPr>
            <p:grpSp>
              <p:nvGrpSpPr>
                <p:cNvPr id="107" name="Group 106"/>
                <p:cNvGrpSpPr/>
                <p:nvPr/>
              </p:nvGrpSpPr>
              <p:grpSpPr>
                <a:xfrm>
                  <a:off x="4751229" y="872704"/>
                  <a:ext cx="3992969" cy="3975781"/>
                  <a:chOff x="342786" y="300351"/>
                  <a:chExt cx="6083067" cy="6056881"/>
                </a:xfrm>
                <a:solidFill>
                  <a:schemeClr val="accent6"/>
                </a:solidFill>
              </p:grpSpPr>
              <p:sp>
                <p:nvSpPr>
                  <p:cNvPr id="120" name="Triangle 119"/>
                  <p:cNvSpPr/>
                  <p:nvPr/>
                </p:nvSpPr>
                <p:spPr>
                  <a:xfrm>
                    <a:off x="4743289" y="1115104"/>
                    <a:ext cx="932734" cy="792826"/>
                  </a:xfrm>
                  <a:prstGeom prst="triangle">
                    <a:avLst/>
                  </a:prstGeom>
                  <a:solidFill>
                    <a:srgbClr val="B52A24"/>
                  </a:solidFill>
                  <a:ln>
                    <a:solidFill>
                      <a:srgbClr val="B52A24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1" name="Triangle 120"/>
                  <p:cNvSpPr/>
                  <p:nvPr/>
                </p:nvSpPr>
                <p:spPr>
                  <a:xfrm rot="1426466">
                    <a:off x="5493119" y="2662974"/>
                    <a:ext cx="932734" cy="792826"/>
                  </a:xfrm>
                  <a:prstGeom prst="triangle">
                    <a:avLst/>
                  </a:prstGeom>
                  <a:solidFill>
                    <a:srgbClr val="B52A24"/>
                  </a:solidFill>
                  <a:ln>
                    <a:solidFill>
                      <a:srgbClr val="B52A24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2" name="Triangle 121"/>
                  <p:cNvSpPr/>
                  <p:nvPr/>
                </p:nvSpPr>
                <p:spPr>
                  <a:xfrm rot="4067805">
                    <a:off x="5058087" y="4396018"/>
                    <a:ext cx="932734" cy="792826"/>
                  </a:xfrm>
                  <a:prstGeom prst="triangle">
                    <a:avLst/>
                  </a:prstGeom>
                  <a:solidFill>
                    <a:srgbClr val="B52A24"/>
                  </a:solidFill>
                  <a:ln>
                    <a:solidFill>
                      <a:srgbClr val="B52A24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3" name="Triangle 122"/>
                  <p:cNvSpPr/>
                  <p:nvPr/>
                </p:nvSpPr>
                <p:spPr>
                  <a:xfrm rot="6848335">
                    <a:off x="3453706" y="5494452"/>
                    <a:ext cx="932734" cy="792826"/>
                  </a:xfrm>
                  <a:prstGeom prst="triangle">
                    <a:avLst/>
                  </a:prstGeom>
                  <a:solidFill>
                    <a:srgbClr val="B52A24"/>
                  </a:solidFill>
                  <a:ln>
                    <a:solidFill>
                      <a:srgbClr val="B52A24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4" name="Triangle 123"/>
                  <p:cNvSpPr/>
                  <p:nvPr/>
                </p:nvSpPr>
                <p:spPr>
                  <a:xfrm rot="9163785">
                    <a:off x="1534896" y="5125868"/>
                    <a:ext cx="932734" cy="792826"/>
                  </a:xfrm>
                  <a:prstGeom prst="triangle">
                    <a:avLst/>
                  </a:prstGeom>
                  <a:solidFill>
                    <a:srgbClr val="B52A24"/>
                  </a:solidFill>
                  <a:ln>
                    <a:solidFill>
                      <a:srgbClr val="B52A24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5" name="Triangle 124"/>
                  <p:cNvSpPr/>
                  <p:nvPr/>
                </p:nvSpPr>
                <p:spPr>
                  <a:xfrm rot="12430754">
                    <a:off x="342786" y="3639513"/>
                    <a:ext cx="932734" cy="792826"/>
                  </a:xfrm>
                  <a:prstGeom prst="triangle">
                    <a:avLst/>
                  </a:prstGeom>
                  <a:solidFill>
                    <a:srgbClr val="B52A24"/>
                  </a:solidFill>
                  <a:ln>
                    <a:solidFill>
                      <a:srgbClr val="B52A24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6" name="Triangle 125"/>
                  <p:cNvSpPr/>
                  <p:nvPr/>
                </p:nvSpPr>
                <p:spPr>
                  <a:xfrm rot="14661803">
                    <a:off x="545978" y="1647925"/>
                    <a:ext cx="932734" cy="792826"/>
                  </a:xfrm>
                  <a:prstGeom prst="triangle">
                    <a:avLst/>
                  </a:prstGeom>
                  <a:solidFill>
                    <a:srgbClr val="B52A24"/>
                  </a:solidFill>
                  <a:ln>
                    <a:solidFill>
                      <a:srgbClr val="B52A24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7" name="Triangle 126"/>
                  <p:cNvSpPr/>
                  <p:nvPr/>
                </p:nvSpPr>
                <p:spPr>
                  <a:xfrm rot="16857954">
                    <a:off x="1729536" y="558525"/>
                    <a:ext cx="932734" cy="792826"/>
                  </a:xfrm>
                  <a:prstGeom prst="triangle">
                    <a:avLst/>
                  </a:prstGeom>
                  <a:solidFill>
                    <a:srgbClr val="B52A24"/>
                  </a:solidFill>
                  <a:ln>
                    <a:solidFill>
                      <a:srgbClr val="B52A24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8" name="Triangle 127"/>
                  <p:cNvSpPr/>
                  <p:nvPr/>
                </p:nvSpPr>
                <p:spPr>
                  <a:xfrm rot="18636178">
                    <a:off x="3417726" y="370305"/>
                    <a:ext cx="932734" cy="792826"/>
                  </a:xfrm>
                  <a:prstGeom prst="triangle">
                    <a:avLst/>
                  </a:prstGeom>
                  <a:solidFill>
                    <a:srgbClr val="B52A24"/>
                  </a:solidFill>
                  <a:ln>
                    <a:solidFill>
                      <a:srgbClr val="B52A24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08" name="Group 107"/>
                <p:cNvGrpSpPr/>
                <p:nvPr/>
              </p:nvGrpSpPr>
              <p:grpSpPr>
                <a:xfrm>
                  <a:off x="4789171" y="946498"/>
                  <a:ext cx="3814853" cy="3768925"/>
                  <a:chOff x="2808162" y="4280773"/>
                  <a:chExt cx="3814853" cy="3768925"/>
                </a:xfrm>
              </p:grpSpPr>
              <p:sp>
                <p:nvSpPr>
                  <p:cNvPr id="109" name="Oval 108"/>
                  <p:cNvSpPr/>
                  <p:nvPr/>
                </p:nvSpPr>
                <p:spPr>
                  <a:xfrm>
                    <a:off x="3408708" y="4879546"/>
                    <a:ext cx="2663306" cy="2617388"/>
                  </a:xfrm>
                  <a:prstGeom prst="ellipse">
                    <a:avLst/>
                  </a:prstGeom>
                  <a:noFill/>
                  <a:ln w="57150">
                    <a:solidFill>
                      <a:srgbClr val="15111C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grpSp>
                <p:nvGrpSpPr>
                  <p:cNvPr id="110" name="Group 109"/>
                  <p:cNvGrpSpPr/>
                  <p:nvPr/>
                </p:nvGrpSpPr>
                <p:grpSpPr>
                  <a:xfrm>
                    <a:off x="2808162" y="4280773"/>
                    <a:ext cx="3814853" cy="3768925"/>
                    <a:chOff x="400588" y="412772"/>
                    <a:chExt cx="5811717" cy="5741748"/>
                  </a:xfrm>
                  <a:solidFill>
                    <a:srgbClr val="15111C"/>
                  </a:solidFill>
                </p:grpSpPr>
                <p:sp>
                  <p:nvSpPr>
                    <p:cNvPr id="111" name="Rectangle 110"/>
                    <p:cNvSpPr/>
                    <p:nvPr/>
                  </p:nvSpPr>
                  <p:spPr>
                    <a:xfrm rot="20485259">
                      <a:off x="5221870" y="2304629"/>
                      <a:ext cx="908300" cy="155705"/>
                    </a:xfrm>
                    <a:prstGeom prst="rect">
                      <a:avLst/>
                    </a:prstGeom>
                    <a:grpFill/>
                    <a:ln>
                      <a:solidFill>
                        <a:srgbClr val="15111C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2" name="Rectangle 111"/>
                    <p:cNvSpPr/>
                    <p:nvPr/>
                  </p:nvSpPr>
                  <p:spPr>
                    <a:xfrm rot="18344413">
                      <a:off x="4198583" y="1126788"/>
                      <a:ext cx="908300" cy="155705"/>
                    </a:xfrm>
                    <a:prstGeom prst="rect">
                      <a:avLst/>
                    </a:prstGeom>
                    <a:grpFill/>
                    <a:ln>
                      <a:solidFill>
                        <a:srgbClr val="15111C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3" name="Rectangle 112"/>
                    <p:cNvSpPr/>
                    <p:nvPr/>
                  </p:nvSpPr>
                  <p:spPr>
                    <a:xfrm rot="15990619">
                      <a:off x="2622166" y="789069"/>
                      <a:ext cx="908300" cy="155705"/>
                    </a:xfrm>
                    <a:prstGeom prst="rect">
                      <a:avLst/>
                    </a:prstGeom>
                    <a:grpFill/>
                    <a:ln>
                      <a:solidFill>
                        <a:srgbClr val="15111C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4" name="Rectangle 113"/>
                    <p:cNvSpPr/>
                    <p:nvPr/>
                  </p:nvSpPr>
                  <p:spPr>
                    <a:xfrm rot="13828733">
                      <a:off x="1214894" y="1359796"/>
                      <a:ext cx="908300" cy="155705"/>
                    </a:xfrm>
                    <a:prstGeom prst="rect">
                      <a:avLst/>
                    </a:prstGeom>
                    <a:grpFill/>
                    <a:ln>
                      <a:solidFill>
                        <a:srgbClr val="15111C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5" name="Rectangle 114"/>
                    <p:cNvSpPr/>
                    <p:nvPr/>
                  </p:nvSpPr>
                  <p:spPr>
                    <a:xfrm rot="11346799">
                      <a:off x="400588" y="2836446"/>
                      <a:ext cx="908300" cy="155705"/>
                    </a:xfrm>
                    <a:prstGeom prst="rect">
                      <a:avLst/>
                    </a:prstGeom>
                    <a:grpFill/>
                    <a:ln>
                      <a:solidFill>
                        <a:srgbClr val="15111C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6" name="Rectangle 115"/>
                    <p:cNvSpPr/>
                    <p:nvPr/>
                  </p:nvSpPr>
                  <p:spPr>
                    <a:xfrm rot="9063162">
                      <a:off x="828766" y="4636935"/>
                      <a:ext cx="908300" cy="155705"/>
                    </a:xfrm>
                    <a:prstGeom prst="rect">
                      <a:avLst/>
                    </a:prstGeom>
                    <a:grpFill/>
                    <a:ln>
                      <a:solidFill>
                        <a:srgbClr val="15111C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7" name="Rectangle 116"/>
                    <p:cNvSpPr/>
                    <p:nvPr/>
                  </p:nvSpPr>
                  <p:spPr>
                    <a:xfrm rot="6044999">
                      <a:off x="2294851" y="5622517"/>
                      <a:ext cx="908300" cy="155705"/>
                    </a:xfrm>
                    <a:prstGeom prst="rect">
                      <a:avLst/>
                    </a:prstGeom>
                    <a:grpFill/>
                    <a:ln>
                      <a:solidFill>
                        <a:srgbClr val="15111C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8" name="Rectangle 117"/>
                    <p:cNvSpPr/>
                    <p:nvPr/>
                  </p:nvSpPr>
                  <p:spPr>
                    <a:xfrm rot="3958393">
                      <a:off x="4198583" y="5360053"/>
                      <a:ext cx="908300" cy="155705"/>
                    </a:xfrm>
                    <a:prstGeom prst="rect">
                      <a:avLst/>
                    </a:prstGeom>
                    <a:grpFill/>
                    <a:ln>
                      <a:solidFill>
                        <a:srgbClr val="15111C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9" name="Rectangle 118"/>
                    <p:cNvSpPr/>
                    <p:nvPr/>
                  </p:nvSpPr>
                  <p:spPr>
                    <a:xfrm rot="1365067">
                      <a:off x="5304005" y="4003546"/>
                      <a:ext cx="908300" cy="155705"/>
                    </a:xfrm>
                    <a:prstGeom prst="rect">
                      <a:avLst/>
                    </a:prstGeom>
                    <a:grpFill/>
                    <a:ln>
                      <a:solidFill>
                        <a:srgbClr val="15111C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</p:grpSp>
          <p:grpSp>
            <p:nvGrpSpPr>
              <p:cNvPr id="15" name="Group 14"/>
              <p:cNvGrpSpPr/>
              <p:nvPr/>
            </p:nvGrpSpPr>
            <p:grpSpPr>
              <a:xfrm>
                <a:off x="8201019" y="1778977"/>
                <a:ext cx="3992969" cy="3975781"/>
                <a:chOff x="8597304" y="1126303"/>
                <a:chExt cx="3992969" cy="3975781"/>
              </a:xfrm>
            </p:grpSpPr>
            <p:grpSp>
              <p:nvGrpSpPr>
                <p:cNvPr id="85" name="Group 84"/>
                <p:cNvGrpSpPr/>
                <p:nvPr/>
              </p:nvGrpSpPr>
              <p:grpSpPr>
                <a:xfrm>
                  <a:off x="8597304" y="1126303"/>
                  <a:ext cx="3992969" cy="3975781"/>
                  <a:chOff x="342786" y="300351"/>
                  <a:chExt cx="6083067" cy="6056881"/>
                </a:xfrm>
                <a:solidFill>
                  <a:schemeClr val="tx2"/>
                </a:solidFill>
              </p:grpSpPr>
              <p:sp>
                <p:nvSpPr>
                  <p:cNvPr id="98" name="Triangle 97"/>
                  <p:cNvSpPr/>
                  <p:nvPr/>
                </p:nvSpPr>
                <p:spPr>
                  <a:xfrm>
                    <a:off x="4743289" y="1115104"/>
                    <a:ext cx="932734" cy="792826"/>
                  </a:xfrm>
                  <a:prstGeom prst="triangle">
                    <a:avLst/>
                  </a:prstGeom>
                  <a:solidFill>
                    <a:srgbClr val="76A88D"/>
                  </a:solidFill>
                  <a:ln>
                    <a:solidFill>
                      <a:srgbClr val="76A88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9" name="Triangle 98"/>
                  <p:cNvSpPr/>
                  <p:nvPr/>
                </p:nvSpPr>
                <p:spPr>
                  <a:xfrm rot="1426466">
                    <a:off x="5493119" y="2662974"/>
                    <a:ext cx="932734" cy="792826"/>
                  </a:xfrm>
                  <a:prstGeom prst="triangle">
                    <a:avLst/>
                  </a:prstGeom>
                  <a:solidFill>
                    <a:srgbClr val="76A88D"/>
                  </a:solidFill>
                  <a:ln>
                    <a:solidFill>
                      <a:srgbClr val="76A88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0" name="Triangle 99"/>
                  <p:cNvSpPr/>
                  <p:nvPr/>
                </p:nvSpPr>
                <p:spPr>
                  <a:xfrm rot="4067805">
                    <a:off x="5058087" y="4396018"/>
                    <a:ext cx="932734" cy="792826"/>
                  </a:xfrm>
                  <a:prstGeom prst="triangle">
                    <a:avLst/>
                  </a:prstGeom>
                  <a:solidFill>
                    <a:srgbClr val="76A88D"/>
                  </a:solidFill>
                  <a:ln>
                    <a:solidFill>
                      <a:srgbClr val="76A88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1" name="Triangle 100"/>
                  <p:cNvSpPr/>
                  <p:nvPr/>
                </p:nvSpPr>
                <p:spPr>
                  <a:xfrm rot="6848335">
                    <a:off x="3453706" y="5494452"/>
                    <a:ext cx="932734" cy="792826"/>
                  </a:xfrm>
                  <a:prstGeom prst="triangle">
                    <a:avLst/>
                  </a:prstGeom>
                  <a:solidFill>
                    <a:srgbClr val="76A88D"/>
                  </a:solidFill>
                  <a:ln>
                    <a:solidFill>
                      <a:srgbClr val="76A88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2" name="Triangle 101"/>
                  <p:cNvSpPr/>
                  <p:nvPr/>
                </p:nvSpPr>
                <p:spPr>
                  <a:xfrm rot="9163785">
                    <a:off x="1534896" y="5125868"/>
                    <a:ext cx="932734" cy="792826"/>
                  </a:xfrm>
                  <a:prstGeom prst="triangle">
                    <a:avLst/>
                  </a:prstGeom>
                  <a:solidFill>
                    <a:srgbClr val="76A88D"/>
                  </a:solidFill>
                  <a:ln>
                    <a:solidFill>
                      <a:srgbClr val="76A88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3" name="Triangle 102"/>
                  <p:cNvSpPr/>
                  <p:nvPr/>
                </p:nvSpPr>
                <p:spPr>
                  <a:xfrm rot="12430754">
                    <a:off x="342786" y="3639513"/>
                    <a:ext cx="932734" cy="792826"/>
                  </a:xfrm>
                  <a:prstGeom prst="triangle">
                    <a:avLst/>
                  </a:prstGeom>
                  <a:solidFill>
                    <a:srgbClr val="76A88D"/>
                  </a:solidFill>
                  <a:ln>
                    <a:solidFill>
                      <a:srgbClr val="76A88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4" name="Triangle 103"/>
                  <p:cNvSpPr/>
                  <p:nvPr/>
                </p:nvSpPr>
                <p:spPr>
                  <a:xfrm rot="14661803">
                    <a:off x="545978" y="1647925"/>
                    <a:ext cx="932734" cy="792826"/>
                  </a:xfrm>
                  <a:prstGeom prst="triangle">
                    <a:avLst/>
                  </a:prstGeom>
                  <a:solidFill>
                    <a:srgbClr val="76A88D"/>
                  </a:solidFill>
                  <a:ln>
                    <a:solidFill>
                      <a:srgbClr val="76A88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5" name="Triangle 104"/>
                  <p:cNvSpPr/>
                  <p:nvPr/>
                </p:nvSpPr>
                <p:spPr>
                  <a:xfrm rot="16857954">
                    <a:off x="1729536" y="558525"/>
                    <a:ext cx="932734" cy="792826"/>
                  </a:xfrm>
                  <a:prstGeom prst="triangle">
                    <a:avLst/>
                  </a:prstGeom>
                  <a:solidFill>
                    <a:srgbClr val="76A88D"/>
                  </a:solidFill>
                  <a:ln>
                    <a:solidFill>
                      <a:srgbClr val="76A88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6" name="Triangle 105"/>
                  <p:cNvSpPr/>
                  <p:nvPr/>
                </p:nvSpPr>
                <p:spPr>
                  <a:xfrm rot="18636178">
                    <a:off x="3417726" y="370305"/>
                    <a:ext cx="932734" cy="792826"/>
                  </a:xfrm>
                  <a:prstGeom prst="triangle">
                    <a:avLst/>
                  </a:prstGeom>
                  <a:solidFill>
                    <a:srgbClr val="76A88D"/>
                  </a:solidFill>
                  <a:ln>
                    <a:solidFill>
                      <a:srgbClr val="76A88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86" name="Group 85"/>
                <p:cNvGrpSpPr/>
                <p:nvPr/>
              </p:nvGrpSpPr>
              <p:grpSpPr>
                <a:xfrm>
                  <a:off x="8635246" y="1200097"/>
                  <a:ext cx="3814853" cy="3768925"/>
                  <a:chOff x="2808162" y="4280773"/>
                  <a:chExt cx="3814853" cy="3768925"/>
                </a:xfrm>
              </p:grpSpPr>
              <p:sp>
                <p:nvSpPr>
                  <p:cNvPr id="87" name="Oval 86"/>
                  <p:cNvSpPr/>
                  <p:nvPr/>
                </p:nvSpPr>
                <p:spPr>
                  <a:xfrm>
                    <a:off x="3408708" y="4879546"/>
                    <a:ext cx="2663306" cy="2617388"/>
                  </a:xfrm>
                  <a:prstGeom prst="ellipse">
                    <a:avLst/>
                  </a:prstGeom>
                  <a:noFill/>
                  <a:ln w="57150">
                    <a:solidFill>
                      <a:srgbClr val="15111C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grpSp>
                <p:nvGrpSpPr>
                  <p:cNvPr id="88" name="Group 87"/>
                  <p:cNvGrpSpPr/>
                  <p:nvPr/>
                </p:nvGrpSpPr>
                <p:grpSpPr>
                  <a:xfrm>
                    <a:off x="2808162" y="4280773"/>
                    <a:ext cx="3814853" cy="3768925"/>
                    <a:chOff x="400588" y="412772"/>
                    <a:chExt cx="5811717" cy="5741748"/>
                  </a:xfrm>
                  <a:solidFill>
                    <a:srgbClr val="15111C"/>
                  </a:solidFill>
                </p:grpSpPr>
                <p:sp>
                  <p:nvSpPr>
                    <p:cNvPr id="89" name="Rectangle 88"/>
                    <p:cNvSpPr/>
                    <p:nvPr/>
                  </p:nvSpPr>
                  <p:spPr>
                    <a:xfrm rot="20485259">
                      <a:off x="5221870" y="2304629"/>
                      <a:ext cx="908300" cy="155705"/>
                    </a:xfrm>
                    <a:prstGeom prst="rect">
                      <a:avLst/>
                    </a:prstGeom>
                    <a:grpFill/>
                    <a:ln>
                      <a:solidFill>
                        <a:srgbClr val="15111C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90" name="Rectangle 89"/>
                    <p:cNvSpPr/>
                    <p:nvPr/>
                  </p:nvSpPr>
                  <p:spPr>
                    <a:xfrm rot="18344413">
                      <a:off x="4198583" y="1126788"/>
                      <a:ext cx="908300" cy="155705"/>
                    </a:xfrm>
                    <a:prstGeom prst="rect">
                      <a:avLst/>
                    </a:prstGeom>
                    <a:grpFill/>
                    <a:ln>
                      <a:solidFill>
                        <a:srgbClr val="15111C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91" name="Rectangle 90"/>
                    <p:cNvSpPr/>
                    <p:nvPr/>
                  </p:nvSpPr>
                  <p:spPr>
                    <a:xfrm rot="15990619">
                      <a:off x="2622166" y="789069"/>
                      <a:ext cx="908300" cy="155705"/>
                    </a:xfrm>
                    <a:prstGeom prst="rect">
                      <a:avLst/>
                    </a:prstGeom>
                    <a:grpFill/>
                    <a:ln>
                      <a:solidFill>
                        <a:srgbClr val="15111C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92" name="Rectangle 91"/>
                    <p:cNvSpPr/>
                    <p:nvPr/>
                  </p:nvSpPr>
                  <p:spPr>
                    <a:xfrm rot="13828733">
                      <a:off x="1214894" y="1359796"/>
                      <a:ext cx="908300" cy="155705"/>
                    </a:xfrm>
                    <a:prstGeom prst="rect">
                      <a:avLst/>
                    </a:prstGeom>
                    <a:grpFill/>
                    <a:ln>
                      <a:solidFill>
                        <a:srgbClr val="15111C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93" name="Rectangle 92"/>
                    <p:cNvSpPr/>
                    <p:nvPr/>
                  </p:nvSpPr>
                  <p:spPr>
                    <a:xfrm rot="11346799">
                      <a:off x="400588" y="2836446"/>
                      <a:ext cx="908300" cy="155705"/>
                    </a:xfrm>
                    <a:prstGeom prst="rect">
                      <a:avLst/>
                    </a:prstGeom>
                    <a:grpFill/>
                    <a:ln>
                      <a:solidFill>
                        <a:srgbClr val="15111C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94" name="Rectangle 93"/>
                    <p:cNvSpPr/>
                    <p:nvPr/>
                  </p:nvSpPr>
                  <p:spPr>
                    <a:xfrm rot="9063162">
                      <a:off x="828766" y="4636935"/>
                      <a:ext cx="908300" cy="155705"/>
                    </a:xfrm>
                    <a:prstGeom prst="rect">
                      <a:avLst/>
                    </a:prstGeom>
                    <a:grpFill/>
                    <a:ln>
                      <a:solidFill>
                        <a:srgbClr val="15111C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95" name="Rectangle 94"/>
                    <p:cNvSpPr/>
                    <p:nvPr/>
                  </p:nvSpPr>
                  <p:spPr>
                    <a:xfrm rot="6044999">
                      <a:off x="2294851" y="5622517"/>
                      <a:ext cx="908300" cy="155705"/>
                    </a:xfrm>
                    <a:prstGeom prst="rect">
                      <a:avLst/>
                    </a:prstGeom>
                    <a:grpFill/>
                    <a:ln>
                      <a:solidFill>
                        <a:srgbClr val="15111C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96" name="Rectangle 95"/>
                    <p:cNvSpPr/>
                    <p:nvPr/>
                  </p:nvSpPr>
                  <p:spPr>
                    <a:xfrm rot="3958393">
                      <a:off x="4198583" y="5360053"/>
                      <a:ext cx="908300" cy="155705"/>
                    </a:xfrm>
                    <a:prstGeom prst="rect">
                      <a:avLst/>
                    </a:prstGeom>
                    <a:grpFill/>
                    <a:ln>
                      <a:solidFill>
                        <a:srgbClr val="15111C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97" name="Rectangle 96"/>
                    <p:cNvSpPr/>
                    <p:nvPr/>
                  </p:nvSpPr>
                  <p:spPr>
                    <a:xfrm rot="1365067">
                      <a:off x="5304005" y="4003546"/>
                      <a:ext cx="908300" cy="155705"/>
                    </a:xfrm>
                    <a:prstGeom prst="rect">
                      <a:avLst/>
                    </a:prstGeom>
                    <a:grpFill/>
                    <a:ln>
                      <a:solidFill>
                        <a:srgbClr val="15111C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</p:grpSp>
          <p:grpSp>
            <p:nvGrpSpPr>
              <p:cNvPr id="16" name="Group 15"/>
              <p:cNvGrpSpPr/>
              <p:nvPr/>
            </p:nvGrpSpPr>
            <p:grpSpPr>
              <a:xfrm>
                <a:off x="2770220" y="4154844"/>
                <a:ext cx="3992969" cy="3975781"/>
                <a:chOff x="2770220" y="4154844"/>
                <a:chExt cx="3992969" cy="3975781"/>
              </a:xfrm>
            </p:grpSpPr>
            <p:grpSp>
              <p:nvGrpSpPr>
                <p:cNvPr id="63" name="Group 62"/>
                <p:cNvGrpSpPr/>
                <p:nvPr/>
              </p:nvGrpSpPr>
              <p:grpSpPr>
                <a:xfrm>
                  <a:off x="2770220" y="4154844"/>
                  <a:ext cx="3992969" cy="3975781"/>
                  <a:chOff x="342786" y="220927"/>
                  <a:chExt cx="6083067" cy="6056881"/>
                </a:xfrm>
                <a:solidFill>
                  <a:schemeClr val="accent1"/>
                </a:solidFill>
              </p:grpSpPr>
              <p:sp>
                <p:nvSpPr>
                  <p:cNvPr id="76" name="Triangle 75"/>
                  <p:cNvSpPr/>
                  <p:nvPr/>
                </p:nvSpPr>
                <p:spPr>
                  <a:xfrm>
                    <a:off x="4743289" y="1115104"/>
                    <a:ext cx="932734" cy="792826"/>
                  </a:xfrm>
                  <a:prstGeom prst="triangle">
                    <a:avLst/>
                  </a:prstGeom>
                  <a:solidFill>
                    <a:srgbClr val="439FC3"/>
                  </a:solidFill>
                  <a:ln>
                    <a:solidFill>
                      <a:srgbClr val="439FC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7" name="Triangle 76"/>
                  <p:cNvSpPr/>
                  <p:nvPr/>
                </p:nvSpPr>
                <p:spPr>
                  <a:xfrm rot="1426466">
                    <a:off x="5493119" y="2662974"/>
                    <a:ext cx="932734" cy="792826"/>
                  </a:xfrm>
                  <a:prstGeom prst="triangle">
                    <a:avLst/>
                  </a:prstGeom>
                  <a:solidFill>
                    <a:srgbClr val="439FC3"/>
                  </a:solidFill>
                  <a:ln>
                    <a:solidFill>
                      <a:srgbClr val="439FC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8" name="Triangle 77"/>
                  <p:cNvSpPr/>
                  <p:nvPr/>
                </p:nvSpPr>
                <p:spPr>
                  <a:xfrm rot="4067805">
                    <a:off x="5058088" y="4316593"/>
                    <a:ext cx="932730" cy="792827"/>
                  </a:xfrm>
                  <a:prstGeom prst="triangle">
                    <a:avLst/>
                  </a:prstGeom>
                  <a:solidFill>
                    <a:srgbClr val="439FC3"/>
                  </a:solidFill>
                  <a:ln>
                    <a:solidFill>
                      <a:srgbClr val="439FC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9" name="Triangle 78"/>
                  <p:cNvSpPr/>
                  <p:nvPr/>
                </p:nvSpPr>
                <p:spPr>
                  <a:xfrm rot="6848335">
                    <a:off x="3453704" y="5415029"/>
                    <a:ext cx="932730" cy="792827"/>
                  </a:xfrm>
                  <a:prstGeom prst="triangle">
                    <a:avLst/>
                  </a:prstGeom>
                  <a:solidFill>
                    <a:srgbClr val="439FC3"/>
                  </a:solidFill>
                  <a:ln>
                    <a:solidFill>
                      <a:srgbClr val="439FC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0" name="Triangle 79"/>
                  <p:cNvSpPr/>
                  <p:nvPr/>
                </p:nvSpPr>
                <p:spPr>
                  <a:xfrm rot="9163785">
                    <a:off x="1534896" y="5046441"/>
                    <a:ext cx="932731" cy="792827"/>
                  </a:xfrm>
                  <a:prstGeom prst="triangle">
                    <a:avLst/>
                  </a:prstGeom>
                  <a:solidFill>
                    <a:srgbClr val="439FC3"/>
                  </a:solidFill>
                  <a:ln>
                    <a:solidFill>
                      <a:srgbClr val="439FC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1" name="Triangle 80"/>
                  <p:cNvSpPr/>
                  <p:nvPr/>
                </p:nvSpPr>
                <p:spPr>
                  <a:xfrm rot="12430754">
                    <a:off x="342786" y="3560088"/>
                    <a:ext cx="932731" cy="792827"/>
                  </a:xfrm>
                  <a:prstGeom prst="triangle">
                    <a:avLst/>
                  </a:prstGeom>
                  <a:solidFill>
                    <a:srgbClr val="439FC3"/>
                  </a:solidFill>
                  <a:ln>
                    <a:solidFill>
                      <a:srgbClr val="439FC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2" name="Triangle 81"/>
                  <p:cNvSpPr/>
                  <p:nvPr/>
                </p:nvSpPr>
                <p:spPr>
                  <a:xfrm rot="14661803">
                    <a:off x="545979" y="1568504"/>
                    <a:ext cx="932730" cy="792827"/>
                  </a:xfrm>
                  <a:prstGeom prst="triangle">
                    <a:avLst/>
                  </a:prstGeom>
                  <a:solidFill>
                    <a:srgbClr val="439FC3"/>
                  </a:solidFill>
                  <a:ln>
                    <a:solidFill>
                      <a:srgbClr val="439FC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3" name="Triangle 82"/>
                  <p:cNvSpPr/>
                  <p:nvPr/>
                </p:nvSpPr>
                <p:spPr>
                  <a:xfrm rot="16857954">
                    <a:off x="1729533" y="479099"/>
                    <a:ext cx="932730" cy="792827"/>
                  </a:xfrm>
                  <a:prstGeom prst="triangle">
                    <a:avLst/>
                  </a:prstGeom>
                  <a:solidFill>
                    <a:srgbClr val="439FC3"/>
                  </a:solidFill>
                  <a:ln>
                    <a:solidFill>
                      <a:srgbClr val="439FC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4" name="Triangle 83"/>
                  <p:cNvSpPr/>
                  <p:nvPr/>
                </p:nvSpPr>
                <p:spPr>
                  <a:xfrm rot="18636178">
                    <a:off x="3417727" y="290878"/>
                    <a:ext cx="932730" cy="792827"/>
                  </a:xfrm>
                  <a:prstGeom prst="triangle">
                    <a:avLst/>
                  </a:prstGeom>
                  <a:solidFill>
                    <a:srgbClr val="439FC3"/>
                  </a:solidFill>
                  <a:ln>
                    <a:solidFill>
                      <a:srgbClr val="439FC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64" name="Group 63"/>
                <p:cNvGrpSpPr/>
                <p:nvPr/>
              </p:nvGrpSpPr>
              <p:grpSpPr>
                <a:xfrm>
                  <a:off x="2808162" y="4280773"/>
                  <a:ext cx="3814853" cy="3768925"/>
                  <a:chOff x="2808162" y="4280773"/>
                  <a:chExt cx="3814853" cy="3768925"/>
                </a:xfrm>
              </p:grpSpPr>
              <p:sp>
                <p:nvSpPr>
                  <p:cNvPr id="65" name="Oval 64"/>
                  <p:cNvSpPr/>
                  <p:nvPr/>
                </p:nvSpPr>
                <p:spPr>
                  <a:xfrm>
                    <a:off x="3408708" y="4879546"/>
                    <a:ext cx="2663306" cy="2617388"/>
                  </a:xfrm>
                  <a:prstGeom prst="ellipse">
                    <a:avLst/>
                  </a:prstGeom>
                  <a:noFill/>
                  <a:ln w="57150">
                    <a:solidFill>
                      <a:srgbClr val="15111C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grpSp>
                <p:nvGrpSpPr>
                  <p:cNvPr id="66" name="Group 65"/>
                  <p:cNvGrpSpPr/>
                  <p:nvPr/>
                </p:nvGrpSpPr>
                <p:grpSpPr>
                  <a:xfrm>
                    <a:off x="2808162" y="4280773"/>
                    <a:ext cx="3814853" cy="3768925"/>
                    <a:chOff x="400588" y="412772"/>
                    <a:chExt cx="5811717" cy="5741748"/>
                  </a:xfrm>
                  <a:solidFill>
                    <a:srgbClr val="15111C"/>
                  </a:solidFill>
                </p:grpSpPr>
                <p:sp>
                  <p:nvSpPr>
                    <p:cNvPr id="67" name="Rectangle 66"/>
                    <p:cNvSpPr/>
                    <p:nvPr/>
                  </p:nvSpPr>
                  <p:spPr>
                    <a:xfrm rot="20485259">
                      <a:off x="5221870" y="2304629"/>
                      <a:ext cx="908300" cy="155705"/>
                    </a:xfrm>
                    <a:prstGeom prst="rect">
                      <a:avLst/>
                    </a:prstGeom>
                    <a:grpFill/>
                    <a:ln>
                      <a:solidFill>
                        <a:srgbClr val="15111C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8" name="Rectangle 67"/>
                    <p:cNvSpPr/>
                    <p:nvPr/>
                  </p:nvSpPr>
                  <p:spPr>
                    <a:xfrm rot="18344413">
                      <a:off x="4198583" y="1126788"/>
                      <a:ext cx="908300" cy="155705"/>
                    </a:xfrm>
                    <a:prstGeom prst="rect">
                      <a:avLst/>
                    </a:prstGeom>
                    <a:grpFill/>
                    <a:ln>
                      <a:solidFill>
                        <a:srgbClr val="15111C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9" name="Rectangle 68"/>
                    <p:cNvSpPr/>
                    <p:nvPr/>
                  </p:nvSpPr>
                  <p:spPr>
                    <a:xfrm rot="15990619">
                      <a:off x="2622166" y="789069"/>
                      <a:ext cx="908300" cy="155705"/>
                    </a:xfrm>
                    <a:prstGeom prst="rect">
                      <a:avLst/>
                    </a:prstGeom>
                    <a:grpFill/>
                    <a:ln>
                      <a:solidFill>
                        <a:srgbClr val="15111C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0" name="Rectangle 69"/>
                    <p:cNvSpPr/>
                    <p:nvPr/>
                  </p:nvSpPr>
                  <p:spPr>
                    <a:xfrm rot="13828733">
                      <a:off x="1214894" y="1359796"/>
                      <a:ext cx="908300" cy="155705"/>
                    </a:xfrm>
                    <a:prstGeom prst="rect">
                      <a:avLst/>
                    </a:prstGeom>
                    <a:grpFill/>
                    <a:ln>
                      <a:solidFill>
                        <a:srgbClr val="15111C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1" name="Rectangle 70"/>
                    <p:cNvSpPr/>
                    <p:nvPr/>
                  </p:nvSpPr>
                  <p:spPr>
                    <a:xfrm rot="11346799">
                      <a:off x="400588" y="2836446"/>
                      <a:ext cx="908300" cy="155705"/>
                    </a:xfrm>
                    <a:prstGeom prst="rect">
                      <a:avLst/>
                    </a:prstGeom>
                    <a:grpFill/>
                    <a:ln>
                      <a:solidFill>
                        <a:srgbClr val="15111C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2" name="Rectangle 71"/>
                    <p:cNvSpPr/>
                    <p:nvPr/>
                  </p:nvSpPr>
                  <p:spPr>
                    <a:xfrm rot="9063162">
                      <a:off x="828766" y="4636935"/>
                      <a:ext cx="908300" cy="155705"/>
                    </a:xfrm>
                    <a:prstGeom prst="rect">
                      <a:avLst/>
                    </a:prstGeom>
                    <a:grpFill/>
                    <a:ln>
                      <a:solidFill>
                        <a:srgbClr val="15111C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3" name="Rectangle 72"/>
                    <p:cNvSpPr/>
                    <p:nvPr/>
                  </p:nvSpPr>
                  <p:spPr>
                    <a:xfrm rot="6044999">
                      <a:off x="2294851" y="5622517"/>
                      <a:ext cx="908300" cy="155705"/>
                    </a:xfrm>
                    <a:prstGeom prst="rect">
                      <a:avLst/>
                    </a:prstGeom>
                    <a:grpFill/>
                    <a:ln>
                      <a:solidFill>
                        <a:srgbClr val="15111C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4" name="Rectangle 73"/>
                    <p:cNvSpPr/>
                    <p:nvPr/>
                  </p:nvSpPr>
                  <p:spPr>
                    <a:xfrm rot="3958393">
                      <a:off x="4198583" y="5360053"/>
                      <a:ext cx="908300" cy="155705"/>
                    </a:xfrm>
                    <a:prstGeom prst="rect">
                      <a:avLst/>
                    </a:prstGeom>
                    <a:grpFill/>
                    <a:ln>
                      <a:solidFill>
                        <a:srgbClr val="15111C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5" name="Rectangle 74"/>
                    <p:cNvSpPr/>
                    <p:nvPr/>
                  </p:nvSpPr>
                  <p:spPr>
                    <a:xfrm rot="1365067">
                      <a:off x="5304005" y="4003546"/>
                      <a:ext cx="908300" cy="155705"/>
                    </a:xfrm>
                    <a:prstGeom prst="rect">
                      <a:avLst/>
                    </a:prstGeom>
                    <a:grpFill/>
                    <a:ln>
                      <a:solidFill>
                        <a:srgbClr val="15111C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</p:grpSp>
          <p:grpSp>
            <p:nvGrpSpPr>
              <p:cNvPr id="17" name="Group 16"/>
              <p:cNvGrpSpPr/>
              <p:nvPr/>
            </p:nvGrpSpPr>
            <p:grpSpPr>
              <a:xfrm>
                <a:off x="9757151" y="5350129"/>
                <a:ext cx="3992964" cy="3975782"/>
                <a:chOff x="36006121" y="-1698859"/>
                <a:chExt cx="3992964" cy="3975782"/>
              </a:xfrm>
            </p:grpSpPr>
            <p:grpSp>
              <p:nvGrpSpPr>
                <p:cNvPr id="41" name="Group 40"/>
                <p:cNvGrpSpPr/>
                <p:nvPr/>
              </p:nvGrpSpPr>
              <p:grpSpPr>
                <a:xfrm>
                  <a:off x="36006121" y="-1698859"/>
                  <a:ext cx="3992964" cy="3975782"/>
                  <a:chOff x="342786" y="356703"/>
                  <a:chExt cx="6083060" cy="6056882"/>
                </a:xfrm>
                <a:solidFill>
                  <a:schemeClr val="accent2"/>
                </a:solidFill>
              </p:grpSpPr>
              <p:sp>
                <p:nvSpPr>
                  <p:cNvPr id="54" name="Triangle 53"/>
                  <p:cNvSpPr/>
                  <p:nvPr/>
                </p:nvSpPr>
                <p:spPr>
                  <a:xfrm>
                    <a:off x="4743281" y="1171454"/>
                    <a:ext cx="932731" cy="792827"/>
                  </a:xfrm>
                  <a:prstGeom prst="triangle">
                    <a:avLst/>
                  </a:prstGeom>
                  <a:solidFill>
                    <a:srgbClr val="FA842A"/>
                  </a:solidFill>
                  <a:ln>
                    <a:solidFill>
                      <a:srgbClr val="FA842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5" name="Triangle 54"/>
                  <p:cNvSpPr/>
                  <p:nvPr/>
                </p:nvSpPr>
                <p:spPr>
                  <a:xfrm rot="1426466">
                    <a:off x="5493115" y="2719326"/>
                    <a:ext cx="932731" cy="792827"/>
                  </a:xfrm>
                  <a:prstGeom prst="triangle">
                    <a:avLst/>
                  </a:prstGeom>
                  <a:solidFill>
                    <a:srgbClr val="FA842A"/>
                  </a:solidFill>
                  <a:ln>
                    <a:solidFill>
                      <a:srgbClr val="FA842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6" name="Triangle 55"/>
                  <p:cNvSpPr/>
                  <p:nvPr/>
                </p:nvSpPr>
                <p:spPr>
                  <a:xfrm rot="4067805">
                    <a:off x="5058080" y="4452370"/>
                    <a:ext cx="932731" cy="792827"/>
                  </a:xfrm>
                  <a:prstGeom prst="triangle">
                    <a:avLst/>
                  </a:prstGeom>
                  <a:solidFill>
                    <a:srgbClr val="FA842A"/>
                  </a:solidFill>
                  <a:ln>
                    <a:solidFill>
                      <a:srgbClr val="FA842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7" name="Triangle 56"/>
                  <p:cNvSpPr/>
                  <p:nvPr/>
                </p:nvSpPr>
                <p:spPr>
                  <a:xfrm rot="6848335">
                    <a:off x="3453697" y="5550806"/>
                    <a:ext cx="932730" cy="792827"/>
                  </a:xfrm>
                  <a:prstGeom prst="triangle">
                    <a:avLst/>
                  </a:prstGeom>
                  <a:solidFill>
                    <a:srgbClr val="FA842A"/>
                  </a:solidFill>
                  <a:ln>
                    <a:solidFill>
                      <a:srgbClr val="FA842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8" name="Triangle 57"/>
                  <p:cNvSpPr/>
                  <p:nvPr/>
                </p:nvSpPr>
                <p:spPr>
                  <a:xfrm rot="9163785">
                    <a:off x="1534889" y="5182218"/>
                    <a:ext cx="932731" cy="792827"/>
                  </a:xfrm>
                  <a:prstGeom prst="triangle">
                    <a:avLst/>
                  </a:prstGeom>
                  <a:solidFill>
                    <a:srgbClr val="FA842A"/>
                  </a:solidFill>
                  <a:ln>
                    <a:solidFill>
                      <a:srgbClr val="FA842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9" name="Triangle 58"/>
                  <p:cNvSpPr/>
                  <p:nvPr/>
                </p:nvSpPr>
                <p:spPr>
                  <a:xfrm rot="12430754">
                    <a:off x="342786" y="3639513"/>
                    <a:ext cx="932734" cy="792826"/>
                  </a:xfrm>
                  <a:prstGeom prst="triangle">
                    <a:avLst/>
                  </a:prstGeom>
                  <a:solidFill>
                    <a:srgbClr val="FA842A"/>
                  </a:solidFill>
                  <a:ln>
                    <a:solidFill>
                      <a:srgbClr val="FA842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0" name="Triangle 59"/>
                  <p:cNvSpPr/>
                  <p:nvPr/>
                </p:nvSpPr>
                <p:spPr>
                  <a:xfrm rot="14661803">
                    <a:off x="545971" y="1704280"/>
                    <a:ext cx="932731" cy="792827"/>
                  </a:xfrm>
                  <a:prstGeom prst="triangle">
                    <a:avLst/>
                  </a:prstGeom>
                  <a:solidFill>
                    <a:srgbClr val="FA842A"/>
                  </a:solidFill>
                  <a:ln>
                    <a:solidFill>
                      <a:srgbClr val="FA842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1" name="Triangle 60"/>
                  <p:cNvSpPr/>
                  <p:nvPr/>
                </p:nvSpPr>
                <p:spPr>
                  <a:xfrm rot="16857954">
                    <a:off x="1729526" y="614876"/>
                    <a:ext cx="932731" cy="792827"/>
                  </a:xfrm>
                  <a:prstGeom prst="triangle">
                    <a:avLst/>
                  </a:prstGeom>
                  <a:solidFill>
                    <a:srgbClr val="FA842A"/>
                  </a:solidFill>
                  <a:ln>
                    <a:solidFill>
                      <a:srgbClr val="FA842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2" name="Triangle 61"/>
                  <p:cNvSpPr/>
                  <p:nvPr/>
                </p:nvSpPr>
                <p:spPr>
                  <a:xfrm rot="18636178">
                    <a:off x="3417720" y="426655"/>
                    <a:ext cx="932731" cy="792827"/>
                  </a:xfrm>
                  <a:prstGeom prst="triangle">
                    <a:avLst/>
                  </a:prstGeom>
                  <a:solidFill>
                    <a:srgbClr val="FA842A"/>
                  </a:solidFill>
                  <a:ln>
                    <a:solidFill>
                      <a:srgbClr val="FA842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42" name="Group 41"/>
                <p:cNvGrpSpPr/>
                <p:nvPr/>
              </p:nvGrpSpPr>
              <p:grpSpPr>
                <a:xfrm>
                  <a:off x="36044063" y="-1662055"/>
                  <a:ext cx="3814853" cy="3768925"/>
                  <a:chOff x="2808162" y="4280773"/>
                  <a:chExt cx="3814853" cy="3768925"/>
                </a:xfrm>
              </p:grpSpPr>
              <p:sp>
                <p:nvSpPr>
                  <p:cNvPr id="43" name="Oval 42"/>
                  <p:cNvSpPr/>
                  <p:nvPr/>
                </p:nvSpPr>
                <p:spPr>
                  <a:xfrm>
                    <a:off x="3408708" y="4879546"/>
                    <a:ext cx="2663306" cy="2617388"/>
                  </a:xfrm>
                  <a:prstGeom prst="ellipse">
                    <a:avLst/>
                  </a:prstGeom>
                  <a:noFill/>
                  <a:ln w="57150">
                    <a:solidFill>
                      <a:srgbClr val="15111C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grpSp>
                <p:nvGrpSpPr>
                  <p:cNvPr id="44" name="Group 43"/>
                  <p:cNvGrpSpPr/>
                  <p:nvPr/>
                </p:nvGrpSpPr>
                <p:grpSpPr>
                  <a:xfrm>
                    <a:off x="2808162" y="4280773"/>
                    <a:ext cx="3814853" cy="3768925"/>
                    <a:chOff x="400588" y="412772"/>
                    <a:chExt cx="5811717" cy="5741748"/>
                  </a:xfrm>
                  <a:solidFill>
                    <a:srgbClr val="15111C"/>
                  </a:solidFill>
                </p:grpSpPr>
                <p:sp>
                  <p:nvSpPr>
                    <p:cNvPr id="45" name="Rectangle 44"/>
                    <p:cNvSpPr/>
                    <p:nvPr/>
                  </p:nvSpPr>
                  <p:spPr>
                    <a:xfrm rot="20485259">
                      <a:off x="5221870" y="2304629"/>
                      <a:ext cx="908300" cy="155705"/>
                    </a:xfrm>
                    <a:prstGeom prst="rect">
                      <a:avLst/>
                    </a:prstGeom>
                    <a:grpFill/>
                    <a:ln>
                      <a:solidFill>
                        <a:srgbClr val="15111C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6" name="Rectangle 45"/>
                    <p:cNvSpPr/>
                    <p:nvPr/>
                  </p:nvSpPr>
                  <p:spPr>
                    <a:xfrm rot="18344413">
                      <a:off x="4198583" y="1126788"/>
                      <a:ext cx="908300" cy="155705"/>
                    </a:xfrm>
                    <a:prstGeom prst="rect">
                      <a:avLst/>
                    </a:prstGeom>
                    <a:grpFill/>
                    <a:ln>
                      <a:solidFill>
                        <a:srgbClr val="15111C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7" name="Rectangle 46"/>
                    <p:cNvSpPr/>
                    <p:nvPr/>
                  </p:nvSpPr>
                  <p:spPr>
                    <a:xfrm rot="15990619">
                      <a:off x="2622166" y="789069"/>
                      <a:ext cx="908300" cy="155705"/>
                    </a:xfrm>
                    <a:prstGeom prst="rect">
                      <a:avLst/>
                    </a:prstGeom>
                    <a:grpFill/>
                    <a:ln>
                      <a:solidFill>
                        <a:srgbClr val="15111C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8" name="Rectangle 47"/>
                    <p:cNvSpPr/>
                    <p:nvPr/>
                  </p:nvSpPr>
                  <p:spPr>
                    <a:xfrm rot="13828733">
                      <a:off x="1214894" y="1359796"/>
                      <a:ext cx="908300" cy="155705"/>
                    </a:xfrm>
                    <a:prstGeom prst="rect">
                      <a:avLst/>
                    </a:prstGeom>
                    <a:grpFill/>
                    <a:ln>
                      <a:solidFill>
                        <a:srgbClr val="15111C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9" name="Rectangle 48"/>
                    <p:cNvSpPr/>
                    <p:nvPr/>
                  </p:nvSpPr>
                  <p:spPr>
                    <a:xfrm rot="11346799">
                      <a:off x="400588" y="2836446"/>
                      <a:ext cx="908300" cy="155705"/>
                    </a:xfrm>
                    <a:prstGeom prst="rect">
                      <a:avLst/>
                    </a:prstGeom>
                    <a:grpFill/>
                    <a:ln>
                      <a:solidFill>
                        <a:srgbClr val="15111C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0" name="Rectangle 49"/>
                    <p:cNvSpPr/>
                    <p:nvPr/>
                  </p:nvSpPr>
                  <p:spPr>
                    <a:xfrm rot="9063162">
                      <a:off x="828766" y="4636935"/>
                      <a:ext cx="908300" cy="155705"/>
                    </a:xfrm>
                    <a:prstGeom prst="rect">
                      <a:avLst/>
                    </a:prstGeom>
                    <a:grpFill/>
                    <a:ln>
                      <a:solidFill>
                        <a:srgbClr val="15111C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1" name="Rectangle 50"/>
                    <p:cNvSpPr/>
                    <p:nvPr/>
                  </p:nvSpPr>
                  <p:spPr>
                    <a:xfrm rot="6044999">
                      <a:off x="2294851" y="5622517"/>
                      <a:ext cx="908300" cy="155705"/>
                    </a:xfrm>
                    <a:prstGeom prst="rect">
                      <a:avLst/>
                    </a:prstGeom>
                    <a:grpFill/>
                    <a:ln>
                      <a:solidFill>
                        <a:srgbClr val="15111C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2" name="Rectangle 51"/>
                    <p:cNvSpPr/>
                    <p:nvPr/>
                  </p:nvSpPr>
                  <p:spPr>
                    <a:xfrm rot="3958393">
                      <a:off x="4198583" y="5360053"/>
                      <a:ext cx="908300" cy="155705"/>
                    </a:xfrm>
                    <a:prstGeom prst="rect">
                      <a:avLst/>
                    </a:prstGeom>
                    <a:grpFill/>
                    <a:ln>
                      <a:solidFill>
                        <a:srgbClr val="15111C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3" name="Rectangle 52"/>
                    <p:cNvSpPr/>
                    <p:nvPr/>
                  </p:nvSpPr>
                  <p:spPr>
                    <a:xfrm rot="1365067">
                      <a:off x="5304005" y="4003546"/>
                      <a:ext cx="908300" cy="155705"/>
                    </a:xfrm>
                    <a:prstGeom prst="rect">
                      <a:avLst/>
                    </a:prstGeom>
                    <a:grpFill/>
                    <a:ln>
                      <a:solidFill>
                        <a:srgbClr val="15111C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</p:grpSp>
          <p:grpSp>
            <p:nvGrpSpPr>
              <p:cNvPr id="18" name="Group 17"/>
              <p:cNvGrpSpPr/>
              <p:nvPr/>
            </p:nvGrpSpPr>
            <p:grpSpPr>
              <a:xfrm>
                <a:off x="6329490" y="5202214"/>
                <a:ext cx="3992969" cy="3975781"/>
                <a:chOff x="6805108" y="4245032"/>
                <a:chExt cx="3992969" cy="3975781"/>
              </a:xfrm>
            </p:grpSpPr>
            <p:grpSp>
              <p:nvGrpSpPr>
                <p:cNvPr id="19" name="Group 18"/>
                <p:cNvGrpSpPr/>
                <p:nvPr/>
              </p:nvGrpSpPr>
              <p:grpSpPr>
                <a:xfrm>
                  <a:off x="6805108" y="4245032"/>
                  <a:ext cx="3992969" cy="3975781"/>
                  <a:chOff x="342786" y="300351"/>
                  <a:chExt cx="6083067" cy="6056881"/>
                </a:xfrm>
                <a:solidFill>
                  <a:schemeClr val="accent4"/>
                </a:solidFill>
              </p:grpSpPr>
              <p:sp>
                <p:nvSpPr>
                  <p:cNvPr id="32" name="Triangle 31"/>
                  <p:cNvSpPr/>
                  <p:nvPr/>
                </p:nvSpPr>
                <p:spPr>
                  <a:xfrm>
                    <a:off x="4743289" y="1115104"/>
                    <a:ext cx="932734" cy="792826"/>
                  </a:xfrm>
                  <a:prstGeom prst="triangle">
                    <a:avLst/>
                  </a:prstGeom>
                  <a:solidFill>
                    <a:srgbClr val="CC79A7"/>
                  </a:solidFill>
                  <a:ln>
                    <a:solidFill>
                      <a:srgbClr val="CC79A7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3" name="Triangle 32"/>
                  <p:cNvSpPr/>
                  <p:nvPr/>
                </p:nvSpPr>
                <p:spPr>
                  <a:xfrm rot="1426466">
                    <a:off x="5493119" y="2662974"/>
                    <a:ext cx="932734" cy="792826"/>
                  </a:xfrm>
                  <a:prstGeom prst="triangle">
                    <a:avLst/>
                  </a:prstGeom>
                  <a:solidFill>
                    <a:srgbClr val="CC79A7"/>
                  </a:solidFill>
                  <a:ln>
                    <a:solidFill>
                      <a:srgbClr val="CC79A7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4" name="Triangle 33"/>
                  <p:cNvSpPr/>
                  <p:nvPr/>
                </p:nvSpPr>
                <p:spPr>
                  <a:xfrm rot="4067805">
                    <a:off x="5058087" y="4396018"/>
                    <a:ext cx="932734" cy="792826"/>
                  </a:xfrm>
                  <a:prstGeom prst="triangle">
                    <a:avLst/>
                  </a:prstGeom>
                  <a:solidFill>
                    <a:srgbClr val="CC79A7"/>
                  </a:solidFill>
                  <a:ln>
                    <a:solidFill>
                      <a:srgbClr val="CC79A7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5" name="Triangle 34"/>
                  <p:cNvSpPr/>
                  <p:nvPr/>
                </p:nvSpPr>
                <p:spPr>
                  <a:xfrm rot="6848335">
                    <a:off x="3453706" y="5494452"/>
                    <a:ext cx="932734" cy="792826"/>
                  </a:xfrm>
                  <a:prstGeom prst="triangle">
                    <a:avLst/>
                  </a:prstGeom>
                  <a:solidFill>
                    <a:srgbClr val="CC79A7"/>
                  </a:solidFill>
                  <a:ln>
                    <a:solidFill>
                      <a:srgbClr val="CC79A7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6" name="Triangle 35"/>
                  <p:cNvSpPr/>
                  <p:nvPr/>
                </p:nvSpPr>
                <p:spPr>
                  <a:xfrm rot="9163785">
                    <a:off x="1534896" y="5125868"/>
                    <a:ext cx="932734" cy="792826"/>
                  </a:xfrm>
                  <a:prstGeom prst="triangle">
                    <a:avLst/>
                  </a:prstGeom>
                  <a:solidFill>
                    <a:srgbClr val="CC79A7"/>
                  </a:solidFill>
                  <a:ln>
                    <a:solidFill>
                      <a:srgbClr val="CC79A7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7" name="Triangle 36"/>
                  <p:cNvSpPr/>
                  <p:nvPr/>
                </p:nvSpPr>
                <p:spPr>
                  <a:xfrm rot="12430754">
                    <a:off x="342786" y="3639513"/>
                    <a:ext cx="932734" cy="792826"/>
                  </a:xfrm>
                  <a:prstGeom prst="triangle">
                    <a:avLst/>
                  </a:prstGeom>
                  <a:solidFill>
                    <a:srgbClr val="CC79A7"/>
                  </a:solidFill>
                  <a:ln>
                    <a:solidFill>
                      <a:srgbClr val="CC79A7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8" name="Triangle 37"/>
                  <p:cNvSpPr/>
                  <p:nvPr/>
                </p:nvSpPr>
                <p:spPr>
                  <a:xfrm rot="14661803">
                    <a:off x="545978" y="1647925"/>
                    <a:ext cx="932734" cy="792826"/>
                  </a:xfrm>
                  <a:prstGeom prst="triangle">
                    <a:avLst/>
                  </a:prstGeom>
                  <a:solidFill>
                    <a:srgbClr val="CC79A7"/>
                  </a:solidFill>
                  <a:ln>
                    <a:solidFill>
                      <a:srgbClr val="CC79A7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9" name="Triangle 38"/>
                  <p:cNvSpPr/>
                  <p:nvPr/>
                </p:nvSpPr>
                <p:spPr>
                  <a:xfrm rot="16857954">
                    <a:off x="1729536" y="558525"/>
                    <a:ext cx="932734" cy="792826"/>
                  </a:xfrm>
                  <a:prstGeom prst="triangle">
                    <a:avLst/>
                  </a:prstGeom>
                  <a:solidFill>
                    <a:srgbClr val="CC79A7"/>
                  </a:solidFill>
                  <a:ln>
                    <a:solidFill>
                      <a:srgbClr val="CC79A7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0" name="Triangle 39"/>
                  <p:cNvSpPr/>
                  <p:nvPr/>
                </p:nvSpPr>
                <p:spPr>
                  <a:xfrm rot="18636178">
                    <a:off x="3417726" y="370305"/>
                    <a:ext cx="932734" cy="792826"/>
                  </a:xfrm>
                  <a:prstGeom prst="triangle">
                    <a:avLst/>
                  </a:prstGeom>
                  <a:solidFill>
                    <a:srgbClr val="CC79A7"/>
                  </a:solidFill>
                  <a:ln>
                    <a:solidFill>
                      <a:srgbClr val="CC79A7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20" name="Group 19"/>
                <p:cNvGrpSpPr/>
                <p:nvPr/>
              </p:nvGrpSpPr>
              <p:grpSpPr>
                <a:xfrm>
                  <a:off x="6843050" y="4318826"/>
                  <a:ext cx="3814853" cy="3768925"/>
                  <a:chOff x="2808162" y="4280773"/>
                  <a:chExt cx="3814853" cy="3768925"/>
                </a:xfrm>
              </p:grpSpPr>
              <p:sp>
                <p:nvSpPr>
                  <p:cNvPr id="21" name="Oval 20"/>
                  <p:cNvSpPr/>
                  <p:nvPr/>
                </p:nvSpPr>
                <p:spPr>
                  <a:xfrm>
                    <a:off x="3408708" y="4879546"/>
                    <a:ext cx="2663306" cy="2617388"/>
                  </a:xfrm>
                  <a:prstGeom prst="ellipse">
                    <a:avLst/>
                  </a:prstGeom>
                  <a:noFill/>
                  <a:ln w="57150">
                    <a:solidFill>
                      <a:srgbClr val="15111C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grpSp>
                <p:nvGrpSpPr>
                  <p:cNvPr id="22" name="Group 21"/>
                  <p:cNvGrpSpPr/>
                  <p:nvPr/>
                </p:nvGrpSpPr>
                <p:grpSpPr>
                  <a:xfrm>
                    <a:off x="2808162" y="4280773"/>
                    <a:ext cx="3814853" cy="3768925"/>
                    <a:chOff x="400588" y="412772"/>
                    <a:chExt cx="5811717" cy="5741748"/>
                  </a:xfrm>
                  <a:solidFill>
                    <a:srgbClr val="15111C"/>
                  </a:solidFill>
                </p:grpSpPr>
                <p:sp>
                  <p:nvSpPr>
                    <p:cNvPr id="23" name="Rectangle 22"/>
                    <p:cNvSpPr/>
                    <p:nvPr/>
                  </p:nvSpPr>
                  <p:spPr>
                    <a:xfrm rot="20485259">
                      <a:off x="5221870" y="2304629"/>
                      <a:ext cx="908300" cy="155705"/>
                    </a:xfrm>
                    <a:prstGeom prst="rect">
                      <a:avLst/>
                    </a:prstGeom>
                    <a:grpFill/>
                    <a:ln>
                      <a:solidFill>
                        <a:srgbClr val="15111C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4" name="Rectangle 23"/>
                    <p:cNvSpPr/>
                    <p:nvPr/>
                  </p:nvSpPr>
                  <p:spPr>
                    <a:xfrm rot="18344413">
                      <a:off x="4198583" y="1126788"/>
                      <a:ext cx="908300" cy="155705"/>
                    </a:xfrm>
                    <a:prstGeom prst="rect">
                      <a:avLst/>
                    </a:prstGeom>
                    <a:grpFill/>
                    <a:ln>
                      <a:solidFill>
                        <a:srgbClr val="15111C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5" name="Rectangle 24"/>
                    <p:cNvSpPr/>
                    <p:nvPr/>
                  </p:nvSpPr>
                  <p:spPr>
                    <a:xfrm rot="15990619">
                      <a:off x="2622166" y="789069"/>
                      <a:ext cx="908300" cy="155705"/>
                    </a:xfrm>
                    <a:prstGeom prst="rect">
                      <a:avLst/>
                    </a:prstGeom>
                    <a:grpFill/>
                    <a:ln>
                      <a:solidFill>
                        <a:srgbClr val="15111C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6" name="Rectangle 25"/>
                    <p:cNvSpPr/>
                    <p:nvPr/>
                  </p:nvSpPr>
                  <p:spPr>
                    <a:xfrm rot="13828733">
                      <a:off x="1214894" y="1359796"/>
                      <a:ext cx="908300" cy="155705"/>
                    </a:xfrm>
                    <a:prstGeom prst="rect">
                      <a:avLst/>
                    </a:prstGeom>
                    <a:grpFill/>
                    <a:ln>
                      <a:solidFill>
                        <a:srgbClr val="15111C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7" name="Rectangle 26"/>
                    <p:cNvSpPr/>
                    <p:nvPr/>
                  </p:nvSpPr>
                  <p:spPr>
                    <a:xfrm rot="11346799">
                      <a:off x="400588" y="2836446"/>
                      <a:ext cx="908300" cy="155705"/>
                    </a:xfrm>
                    <a:prstGeom prst="rect">
                      <a:avLst/>
                    </a:prstGeom>
                    <a:grpFill/>
                    <a:ln>
                      <a:solidFill>
                        <a:srgbClr val="15111C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8" name="Rectangle 27"/>
                    <p:cNvSpPr/>
                    <p:nvPr/>
                  </p:nvSpPr>
                  <p:spPr>
                    <a:xfrm rot="9063162">
                      <a:off x="828766" y="4636935"/>
                      <a:ext cx="908300" cy="155705"/>
                    </a:xfrm>
                    <a:prstGeom prst="rect">
                      <a:avLst/>
                    </a:prstGeom>
                    <a:grpFill/>
                    <a:ln>
                      <a:solidFill>
                        <a:srgbClr val="15111C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9" name="Rectangle 28"/>
                    <p:cNvSpPr/>
                    <p:nvPr/>
                  </p:nvSpPr>
                  <p:spPr>
                    <a:xfrm rot="6044999">
                      <a:off x="2294851" y="5622517"/>
                      <a:ext cx="908300" cy="155705"/>
                    </a:xfrm>
                    <a:prstGeom prst="rect">
                      <a:avLst/>
                    </a:prstGeom>
                    <a:grpFill/>
                    <a:ln>
                      <a:solidFill>
                        <a:srgbClr val="15111C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0" name="Rectangle 29"/>
                    <p:cNvSpPr/>
                    <p:nvPr/>
                  </p:nvSpPr>
                  <p:spPr>
                    <a:xfrm rot="3958393">
                      <a:off x="4198583" y="5360053"/>
                      <a:ext cx="908300" cy="155705"/>
                    </a:xfrm>
                    <a:prstGeom prst="rect">
                      <a:avLst/>
                    </a:prstGeom>
                    <a:grpFill/>
                    <a:ln>
                      <a:solidFill>
                        <a:srgbClr val="15111C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1" name="Rectangle 30"/>
                    <p:cNvSpPr/>
                    <p:nvPr/>
                  </p:nvSpPr>
                  <p:spPr>
                    <a:xfrm rot="1365067">
                      <a:off x="5304005" y="4003546"/>
                      <a:ext cx="908300" cy="155705"/>
                    </a:xfrm>
                    <a:prstGeom prst="rect">
                      <a:avLst/>
                    </a:prstGeom>
                    <a:grpFill/>
                    <a:ln>
                      <a:solidFill>
                        <a:srgbClr val="15111C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</p:grpSp>
        </p:grpSp>
        <p:grpSp>
          <p:nvGrpSpPr>
            <p:cNvPr id="129" name="Group 128"/>
            <p:cNvGrpSpPr/>
            <p:nvPr/>
          </p:nvGrpSpPr>
          <p:grpSpPr>
            <a:xfrm>
              <a:off x="9615990" y="2518261"/>
              <a:ext cx="2314984" cy="1766110"/>
              <a:chOff x="9028239" y="2347469"/>
              <a:chExt cx="2838784" cy="2165719"/>
            </a:xfrm>
          </p:grpSpPr>
          <p:grpSp>
            <p:nvGrpSpPr>
              <p:cNvPr id="130" name="Group 129"/>
              <p:cNvGrpSpPr/>
              <p:nvPr/>
            </p:nvGrpSpPr>
            <p:grpSpPr>
              <a:xfrm>
                <a:off x="9540416" y="2347469"/>
                <a:ext cx="1032358" cy="1017672"/>
                <a:chOff x="4751229" y="912313"/>
                <a:chExt cx="3992974" cy="3936172"/>
              </a:xfrm>
            </p:grpSpPr>
            <p:grpSp>
              <p:nvGrpSpPr>
                <p:cNvPr id="220" name="Group 219"/>
                <p:cNvGrpSpPr/>
                <p:nvPr/>
              </p:nvGrpSpPr>
              <p:grpSpPr>
                <a:xfrm>
                  <a:off x="4751229" y="912313"/>
                  <a:ext cx="3992974" cy="3936172"/>
                  <a:chOff x="342786" y="360693"/>
                  <a:chExt cx="6083075" cy="5996539"/>
                </a:xfrm>
                <a:solidFill>
                  <a:schemeClr val="accent6"/>
                </a:solidFill>
              </p:grpSpPr>
              <p:sp>
                <p:nvSpPr>
                  <p:cNvPr id="233" name="Triangle 232"/>
                  <p:cNvSpPr/>
                  <p:nvPr/>
                </p:nvSpPr>
                <p:spPr>
                  <a:xfrm>
                    <a:off x="4743295" y="1175443"/>
                    <a:ext cx="932731" cy="792827"/>
                  </a:xfrm>
                  <a:prstGeom prst="triangle">
                    <a:avLst/>
                  </a:prstGeom>
                  <a:solidFill>
                    <a:srgbClr val="439FC3"/>
                  </a:solidFill>
                  <a:ln>
                    <a:solidFill>
                      <a:srgbClr val="439FC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34" name="Triangle 233"/>
                  <p:cNvSpPr/>
                  <p:nvPr/>
                </p:nvSpPr>
                <p:spPr>
                  <a:xfrm rot="1426466">
                    <a:off x="5493130" y="2723315"/>
                    <a:ext cx="932731" cy="792827"/>
                  </a:xfrm>
                  <a:prstGeom prst="triangle">
                    <a:avLst/>
                  </a:prstGeom>
                  <a:solidFill>
                    <a:srgbClr val="439FC3"/>
                  </a:solidFill>
                  <a:ln>
                    <a:solidFill>
                      <a:srgbClr val="439FC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35" name="Triangle 234"/>
                  <p:cNvSpPr/>
                  <p:nvPr/>
                </p:nvSpPr>
                <p:spPr>
                  <a:xfrm rot="4067805">
                    <a:off x="5058096" y="4456358"/>
                    <a:ext cx="932730" cy="792828"/>
                  </a:xfrm>
                  <a:prstGeom prst="triangle">
                    <a:avLst/>
                  </a:prstGeom>
                  <a:solidFill>
                    <a:srgbClr val="439FC3"/>
                  </a:solidFill>
                  <a:ln>
                    <a:solidFill>
                      <a:srgbClr val="439FC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36" name="Triangle 235"/>
                  <p:cNvSpPr/>
                  <p:nvPr/>
                </p:nvSpPr>
                <p:spPr>
                  <a:xfrm rot="6848335">
                    <a:off x="3453706" y="5494452"/>
                    <a:ext cx="932734" cy="792826"/>
                  </a:xfrm>
                  <a:prstGeom prst="triangle">
                    <a:avLst/>
                  </a:prstGeom>
                  <a:solidFill>
                    <a:srgbClr val="439FC3"/>
                  </a:solidFill>
                  <a:ln>
                    <a:solidFill>
                      <a:srgbClr val="439FC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37" name="Triangle 236"/>
                  <p:cNvSpPr/>
                  <p:nvPr/>
                </p:nvSpPr>
                <p:spPr>
                  <a:xfrm rot="9163785">
                    <a:off x="1534896" y="5125868"/>
                    <a:ext cx="932734" cy="792826"/>
                  </a:xfrm>
                  <a:prstGeom prst="triangle">
                    <a:avLst/>
                  </a:prstGeom>
                  <a:solidFill>
                    <a:srgbClr val="439FC3"/>
                  </a:solidFill>
                  <a:ln>
                    <a:solidFill>
                      <a:srgbClr val="439FC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38" name="Triangle 237"/>
                  <p:cNvSpPr/>
                  <p:nvPr/>
                </p:nvSpPr>
                <p:spPr>
                  <a:xfrm rot="12430754">
                    <a:off x="342786" y="3639513"/>
                    <a:ext cx="932734" cy="792826"/>
                  </a:xfrm>
                  <a:prstGeom prst="triangle">
                    <a:avLst/>
                  </a:prstGeom>
                  <a:solidFill>
                    <a:srgbClr val="439FC3"/>
                  </a:solidFill>
                  <a:ln>
                    <a:solidFill>
                      <a:srgbClr val="439FC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39" name="Triangle 238"/>
                  <p:cNvSpPr/>
                  <p:nvPr/>
                </p:nvSpPr>
                <p:spPr>
                  <a:xfrm rot="14661803">
                    <a:off x="545986" y="1708269"/>
                    <a:ext cx="932730" cy="792827"/>
                  </a:xfrm>
                  <a:prstGeom prst="triangle">
                    <a:avLst/>
                  </a:prstGeom>
                  <a:solidFill>
                    <a:srgbClr val="439FC3"/>
                  </a:solidFill>
                  <a:ln>
                    <a:solidFill>
                      <a:srgbClr val="439FC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40" name="Triangle 239"/>
                  <p:cNvSpPr/>
                  <p:nvPr/>
                </p:nvSpPr>
                <p:spPr>
                  <a:xfrm rot="16857954">
                    <a:off x="1729540" y="618865"/>
                    <a:ext cx="932730" cy="792827"/>
                  </a:xfrm>
                  <a:prstGeom prst="triangle">
                    <a:avLst/>
                  </a:prstGeom>
                  <a:solidFill>
                    <a:srgbClr val="439FC3"/>
                  </a:solidFill>
                  <a:ln>
                    <a:solidFill>
                      <a:srgbClr val="439FC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41" name="Triangle 240"/>
                  <p:cNvSpPr/>
                  <p:nvPr/>
                </p:nvSpPr>
                <p:spPr>
                  <a:xfrm rot="18636178">
                    <a:off x="3417735" y="430644"/>
                    <a:ext cx="932730" cy="792827"/>
                  </a:xfrm>
                  <a:prstGeom prst="triangle">
                    <a:avLst/>
                  </a:prstGeom>
                  <a:solidFill>
                    <a:srgbClr val="439FC3"/>
                  </a:solidFill>
                  <a:ln>
                    <a:solidFill>
                      <a:srgbClr val="439FC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221" name="Group 220"/>
                <p:cNvGrpSpPr/>
                <p:nvPr/>
              </p:nvGrpSpPr>
              <p:grpSpPr>
                <a:xfrm>
                  <a:off x="4789171" y="946498"/>
                  <a:ext cx="3814853" cy="3768925"/>
                  <a:chOff x="2808162" y="4280773"/>
                  <a:chExt cx="3814853" cy="3768925"/>
                </a:xfrm>
              </p:grpSpPr>
              <p:sp>
                <p:nvSpPr>
                  <p:cNvPr id="222" name="Oval 221"/>
                  <p:cNvSpPr/>
                  <p:nvPr/>
                </p:nvSpPr>
                <p:spPr>
                  <a:xfrm>
                    <a:off x="3408708" y="4879546"/>
                    <a:ext cx="2663306" cy="2617388"/>
                  </a:xfrm>
                  <a:prstGeom prst="ellipse">
                    <a:avLst/>
                  </a:prstGeom>
                  <a:noFill/>
                  <a:ln w="57150">
                    <a:solidFill>
                      <a:srgbClr val="15111C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grpSp>
                <p:nvGrpSpPr>
                  <p:cNvPr id="223" name="Group 222"/>
                  <p:cNvGrpSpPr/>
                  <p:nvPr/>
                </p:nvGrpSpPr>
                <p:grpSpPr>
                  <a:xfrm>
                    <a:off x="2808162" y="4280773"/>
                    <a:ext cx="3814853" cy="3768925"/>
                    <a:chOff x="400588" y="412772"/>
                    <a:chExt cx="5811717" cy="5741748"/>
                  </a:xfrm>
                  <a:solidFill>
                    <a:srgbClr val="15111C"/>
                  </a:solidFill>
                </p:grpSpPr>
                <p:sp>
                  <p:nvSpPr>
                    <p:cNvPr id="224" name="Rectangle 223"/>
                    <p:cNvSpPr/>
                    <p:nvPr/>
                  </p:nvSpPr>
                  <p:spPr>
                    <a:xfrm rot="20485259">
                      <a:off x="5221870" y="2304629"/>
                      <a:ext cx="908300" cy="155705"/>
                    </a:xfrm>
                    <a:prstGeom prst="rect">
                      <a:avLst/>
                    </a:prstGeom>
                    <a:grpFill/>
                    <a:ln>
                      <a:solidFill>
                        <a:srgbClr val="15111C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25" name="Rectangle 224"/>
                    <p:cNvSpPr/>
                    <p:nvPr/>
                  </p:nvSpPr>
                  <p:spPr>
                    <a:xfrm rot="18344413">
                      <a:off x="4198583" y="1126788"/>
                      <a:ext cx="908300" cy="155705"/>
                    </a:xfrm>
                    <a:prstGeom prst="rect">
                      <a:avLst/>
                    </a:prstGeom>
                    <a:grpFill/>
                    <a:ln>
                      <a:solidFill>
                        <a:srgbClr val="15111C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26" name="Rectangle 225"/>
                    <p:cNvSpPr/>
                    <p:nvPr/>
                  </p:nvSpPr>
                  <p:spPr>
                    <a:xfrm rot="15990619">
                      <a:off x="2622166" y="789069"/>
                      <a:ext cx="908300" cy="155705"/>
                    </a:xfrm>
                    <a:prstGeom prst="rect">
                      <a:avLst/>
                    </a:prstGeom>
                    <a:grpFill/>
                    <a:ln>
                      <a:solidFill>
                        <a:srgbClr val="15111C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27" name="Rectangle 226"/>
                    <p:cNvSpPr/>
                    <p:nvPr/>
                  </p:nvSpPr>
                  <p:spPr>
                    <a:xfrm rot="13828733">
                      <a:off x="1214894" y="1359796"/>
                      <a:ext cx="908300" cy="155705"/>
                    </a:xfrm>
                    <a:prstGeom prst="rect">
                      <a:avLst/>
                    </a:prstGeom>
                    <a:grpFill/>
                    <a:ln>
                      <a:solidFill>
                        <a:srgbClr val="15111C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28" name="Rectangle 227"/>
                    <p:cNvSpPr/>
                    <p:nvPr/>
                  </p:nvSpPr>
                  <p:spPr>
                    <a:xfrm rot="11346799">
                      <a:off x="400588" y="2836446"/>
                      <a:ext cx="908300" cy="155705"/>
                    </a:xfrm>
                    <a:prstGeom prst="rect">
                      <a:avLst/>
                    </a:prstGeom>
                    <a:grpFill/>
                    <a:ln>
                      <a:solidFill>
                        <a:srgbClr val="15111C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29" name="Rectangle 228"/>
                    <p:cNvSpPr/>
                    <p:nvPr/>
                  </p:nvSpPr>
                  <p:spPr>
                    <a:xfrm rot="9063162">
                      <a:off x="828766" y="4636935"/>
                      <a:ext cx="908300" cy="155705"/>
                    </a:xfrm>
                    <a:prstGeom prst="rect">
                      <a:avLst/>
                    </a:prstGeom>
                    <a:grpFill/>
                    <a:ln>
                      <a:solidFill>
                        <a:srgbClr val="15111C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30" name="Rectangle 229"/>
                    <p:cNvSpPr/>
                    <p:nvPr/>
                  </p:nvSpPr>
                  <p:spPr>
                    <a:xfrm rot="6044999">
                      <a:off x="2294851" y="5622517"/>
                      <a:ext cx="908300" cy="155705"/>
                    </a:xfrm>
                    <a:prstGeom prst="rect">
                      <a:avLst/>
                    </a:prstGeom>
                    <a:grpFill/>
                    <a:ln>
                      <a:solidFill>
                        <a:srgbClr val="15111C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31" name="Rectangle 230"/>
                    <p:cNvSpPr/>
                    <p:nvPr/>
                  </p:nvSpPr>
                  <p:spPr>
                    <a:xfrm rot="3958393">
                      <a:off x="4198583" y="5360053"/>
                      <a:ext cx="908300" cy="155705"/>
                    </a:xfrm>
                    <a:prstGeom prst="rect">
                      <a:avLst/>
                    </a:prstGeom>
                    <a:grpFill/>
                    <a:ln>
                      <a:solidFill>
                        <a:srgbClr val="15111C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32" name="Rectangle 231"/>
                    <p:cNvSpPr/>
                    <p:nvPr/>
                  </p:nvSpPr>
                  <p:spPr>
                    <a:xfrm rot="1365067">
                      <a:off x="5304005" y="4003546"/>
                      <a:ext cx="908300" cy="155705"/>
                    </a:xfrm>
                    <a:prstGeom prst="rect">
                      <a:avLst/>
                    </a:prstGeom>
                    <a:grpFill/>
                    <a:ln>
                      <a:solidFill>
                        <a:srgbClr val="15111C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</p:grpSp>
          <p:grpSp>
            <p:nvGrpSpPr>
              <p:cNvPr id="131" name="Group 130"/>
              <p:cNvGrpSpPr/>
              <p:nvPr/>
            </p:nvGrpSpPr>
            <p:grpSpPr>
              <a:xfrm>
                <a:off x="10432338" y="2571539"/>
                <a:ext cx="1032357" cy="1027913"/>
                <a:chOff x="342786" y="300351"/>
                <a:chExt cx="6083067" cy="6056881"/>
              </a:xfrm>
              <a:solidFill>
                <a:schemeClr val="accent2"/>
              </a:solidFill>
            </p:grpSpPr>
            <p:sp>
              <p:nvSpPr>
                <p:cNvPr id="211" name="Triangle 210"/>
                <p:cNvSpPr/>
                <p:nvPr/>
              </p:nvSpPr>
              <p:spPr>
                <a:xfrm>
                  <a:off x="4743289" y="1115104"/>
                  <a:ext cx="932734" cy="792826"/>
                </a:xfrm>
                <a:prstGeom prst="triangle">
                  <a:avLst/>
                </a:prstGeom>
                <a:solidFill>
                  <a:srgbClr val="FA842A"/>
                </a:solidFill>
                <a:ln>
                  <a:solidFill>
                    <a:srgbClr val="FA842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2" name="Triangle 211"/>
                <p:cNvSpPr/>
                <p:nvPr/>
              </p:nvSpPr>
              <p:spPr>
                <a:xfrm rot="1426466">
                  <a:off x="5493119" y="2662974"/>
                  <a:ext cx="932734" cy="792826"/>
                </a:xfrm>
                <a:prstGeom prst="triangle">
                  <a:avLst/>
                </a:prstGeom>
                <a:solidFill>
                  <a:srgbClr val="FA842A"/>
                </a:solidFill>
                <a:ln>
                  <a:solidFill>
                    <a:srgbClr val="FA842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3" name="Triangle 212"/>
                <p:cNvSpPr/>
                <p:nvPr/>
              </p:nvSpPr>
              <p:spPr>
                <a:xfrm rot="4067805">
                  <a:off x="5058087" y="4396018"/>
                  <a:ext cx="932734" cy="792826"/>
                </a:xfrm>
                <a:prstGeom prst="triangle">
                  <a:avLst/>
                </a:prstGeom>
                <a:solidFill>
                  <a:srgbClr val="FA842A"/>
                </a:solidFill>
                <a:ln>
                  <a:solidFill>
                    <a:srgbClr val="FA842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4" name="Triangle 213"/>
                <p:cNvSpPr/>
                <p:nvPr/>
              </p:nvSpPr>
              <p:spPr>
                <a:xfrm rot="6848335">
                  <a:off x="3453706" y="5494452"/>
                  <a:ext cx="932734" cy="792826"/>
                </a:xfrm>
                <a:prstGeom prst="triangle">
                  <a:avLst/>
                </a:prstGeom>
                <a:solidFill>
                  <a:srgbClr val="FA842A"/>
                </a:solidFill>
                <a:ln>
                  <a:solidFill>
                    <a:srgbClr val="FA842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5" name="Triangle 214"/>
                <p:cNvSpPr/>
                <p:nvPr/>
              </p:nvSpPr>
              <p:spPr>
                <a:xfrm rot="9163785">
                  <a:off x="1534896" y="5125868"/>
                  <a:ext cx="932734" cy="792826"/>
                </a:xfrm>
                <a:prstGeom prst="triangle">
                  <a:avLst/>
                </a:prstGeom>
                <a:solidFill>
                  <a:srgbClr val="FA842A"/>
                </a:solidFill>
                <a:ln>
                  <a:solidFill>
                    <a:srgbClr val="FA842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6" name="Triangle 215"/>
                <p:cNvSpPr/>
                <p:nvPr/>
              </p:nvSpPr>
              <p:spPr>
                <a:xfrm rot="12430754">
                  <a:off x="342786" y="3639513"/>
                  <a:ext cx="932734" cy="792826"/>
                </a:xfrm>
                <a:prstGeom prst="triangle">
                  <a:avLst/>
                </a:prstGeom>
                <a:solidFill>
                  <a:srgbClr val="FA842A"/>
                </a:solidFill>
                <a:ln>
                  <a:solidFill>
                    <a:srgbClr val="FA842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7" name="Triangle 216"/>
                <p:cNvSpPr/>
                <p:nvPr/>
              </p:nvSpPr>
              <p:spPr>
                <a:xfrm rot="14661803">
                  <a:off x="545978" y="1647925"/>
                  <a:ext cx="932734" cy="792826"/>
                </a:xfrm>
                <a:prstGeom prst="triangle">
                  <a:avLst/>
                </a:prstGeom>
                <a:solidFill>
                  <a:srgbClr val="FA842A"/>
                </a:solidFill>
                <a:ln>
                  <a:solidFill>
                    <a:srgbClr val="FA842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8" name="Triangle 217"/>
                <p:cNvSpPr/>
                <p:nvPr/>
              </p:nvSpPr>
              <p:spPr>
                <a:xfrm rot="16857954">
                  <a:off x="1729536" y="558525"/>
                  <a:ext cx="932734" cy="792826"/>
                </a:xfrm>
                <a:prstGeom prst="triangle">
                  <a:avLst/>
                </a:prstGeom>
                <a:solidFill>
                  <a:srgbClr val="FA842A"/>
                </a:solidFill>
                <a:ln>
                  <a:solidFill>
                    <a:srgbClr val="FA842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9" name="Triangle 218"/>
                <p:cNvSpPr/>
                <p:nvPr/>
              </p:nvSpPr>
              <p:spPr>
                <a:xfrm rot="18636178">
                  <a:off x="3417726" y="370305"/>
                  <a:ext cx="932734" cy="792826"/>
                </a:xfrm>
                <a:prstGeom prst="triangle">
                  <a:avLst/>
                </a:prstGeom>
                <a:solidFill>
                  <a:srgbClr val="FA842A"/>
                </a:solidFill>
                <a:ln>
                  <a:solidFill>
                    <a:srgbClr val="FA842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32" name="Group 131"/>
              <p:cNvGrpSpPr/>
              <p:nvPr/>
            </p:nvGrpSpPr>
            <p:grpSpPr>
              <a:xfrm>
                <a:off x="10442148" y="2590618"/>
                <a:ext cx="986306" cy="974432"/>
                <a:chOff x="2808162" y="4280773"/>
                <a:chExt cx="3814853" cy="3768925"/>
              </a:xfrm>
            </p:grpSpPr>
            <p:sp>
              <p:nvSpPr>
                <p:cNvPr id="200" name="Oval 199"/>
                <p:cNvSpPr/>
                <p:nvPr/>
              </p:nvSpPr>
              <p:spPr>
                <a:xfrm>
                  <a:off x="3408708" y="4879546"/>
                  <a:ext cx="2663306" cy="2617388"/>
                </a:xfrm>
                <a:prstGeom prst="ellipse">
                  <a:avLst/>
                </a:prstGeom>
                <a:noFill/>
                <a:ln w="57150">
                  <a:solidFill>
                    <a:srgbClr val="15111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201" name="Group 200"/>
                <p:cNvGrpSpPr/>
                <p:nvPr/>
              </p:nvGrpSpPr>
              <p:grpSpPr>
                <a:xfrm>
                  <a:off x="2808162" y="4280773"/>
                  <a:ext cx="3814853" cy="3768925"/>
                  <a:chOff x="400588" y="412772"/>
                  <a:chExt cx="5811717" cy="5741748"/>
                </a:xfrm>
                <a:solidFill>
                  <a:srgbClr val="15111C"/>
                </a:solidFill>
              </p:grpSpPr>
              <p:sp>
                <p:nvSpPr>
                  <p:cNvPr id="202" name="Rectangle 201"/>
                  <p:cNvSpPr/>
                  <p:nvPr/>
                </p:nvSpPr>
                <p:spPr>
                  <a:xfrm rot="20485259">
                    <a:off x="5221870" y="2304629"/>
                    <a:ext cx="908300" cy="155705"/>
                  </a:xfrm>
                  <a:prstGeom prst="rect">
                    <a:avLst/>
                  </a:prstGeom>
                  <a:grpFill/>
                  <a:ln>
                    <a:solidFill>
                      <a:srgbClr val="15111C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03" name="Rectangle 202"/>
                  <p:cNvSpPr/>
                  <p:nvPr/>
                </p:nvSpPr>
                <p:spPr>
                  <a:xfrm rot="18344413">
                    <a:off x="4198583" y="1126788"/>
                    <a:ext cx="908300" cy="155705"/>
                  </a:xfrm>
                  <a:prstGeom prst="rect">
                    <a:avLst/>
                  </a:prstGeom>
                  <a:grpFill/>
                  <a:ln>
                    <a:solidFill>
                      <a:srgbClr val="15111C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04" name="Rectangle 203"/>
                  <p:cNvSpPr/>
                  <p:nvPr/>
                </p:nvSpPr>
                <p:spPr>
                  <a:xfrm rot="15990619">
                    <a:off x="2622166" y="789069"/>
                    <a:ext cx="908300" cy="155705"/>
                  </a:xfrm>
                  <a:prstGeom prst="rect">
                    <a:avLst/>
                  </a:prstGeom>
                  <a:grpFill/>
                  <a:ln>
                    <a:solidFill>
                      <a:srgbClr val="15111C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05" name="Rectangle 204"/>
                  <p:cNvSpPr/>
                  <p:nvPr/>
                </p:nvSpPr>
                <p:spPr>
                  <a:xfrm rot="13828733">
                    <a:off x="1214894" y="1359796"/>
                    <a:ext cx="908300" cy="155705"/>
                  </a:xfrm>
                  <a:prstGeom prst="rect">
                    <a:avLst/>
                  </a:prstGeom>
                  <a:grpFill/>
                  <a:ln>
                    <a:solidFill>
                      <a:srgbClr val="15111C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06" name="Rectangle 205"/>
                  <p:cNvSpPr/>
                  <p:nvPr/>
                </p:nvSpPr>
                <p:spPr>
                  <a:xfrm rot="11346799">
                    <a:off x="400588" y="2836446"/>
                    <a:ext cx="908300" cy="155705"/>
                  </a:xfrm>
                  <a:prstGeom prst="rect">
                    <a:avLst/>
                  </a:prstGeom>
                  <a:grpFill/>
                  <a:ln>
                    <a:solidFill>
                      <a:srgbClr val="15111C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07" name="Rectangle 206"/>
                  <p:cNvSpPr/>
                  <p:nvPr/>
                </p:nvSpPr>
                <p:spPr>
                  <a:xfrm rot="9063162">
                    <a:off x="828766" y="4636935"/>
                    <a:ext cx="908300" cy="155705"/>
                  </a:xfrm>
                  <a:prstGeom prst="rect">
                    <a:avLst/>
                  </a:prstGeom>
                  <a:grpFill/>
                  <a:ln>
                    <a:solidFill>
                      <a:srgbClr val="15111C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08" name="Rectangle 207"/>
                  <p:cNvSpPr/>
                  <p:nvPr/>
                </p:nvSpPr>
                <p:spPr>
                  <a:xfrm rot="6044999">
                    <a:off x="2294851" y="5622517"/>
                    <a:ext cx="908300" cy="155705"/>
                  </a:xfrm>
                  <a:prstGeom prst="rect">
                    <a:avLst/>
                  </a:prstGeom>
                  <a:grpFill/>
                  <a:ln>
                    <a:solidFill>
                      <a:srgbClr val="15111C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09" name="Rectangle 208"/>
                  <p:cNvSpPr/>
                  <p:nvPr/>
                </p:nvSpPr>
                <p:spPr>
                  <a:xfrm rot="3958393">
                    <a:off x="4198583" y="5360053"/>
                    <a:ext cx="908300" cy="155705"/>
                  </a:xfrm>
                  <a:prstGeom prst="rect">
                    <a:avLst/>
                  </a:prstGeom>
                  <a:grpFill/>
                  <a:ln>
                    <a:solidFill>
                      <a:srgbClr val="15111C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10" name="Rectangle 209"/>
                  <p:cNvSpPr/>
                  <p:nvPr/>
                </p:nvSpPr>
                <p:spPr>
                  <a:xfrm rot="1365067">
                    <a:off x="5304005" y="4003546"/>
                    <a:ext cx="908300" cy="155705"/>
                  </a:xfrm>
                  <a:prstGeom prst="rect">
                    <a:avLst/>
                  </a:prstGeom>
                  <a:grpFill/>
                  <a:ln>
                    <a:solidFill>
                      <a:srgbClr val="15111C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133" name="Group 132"/>
              <p:cNvGrpSpPr/>
              <p:nvPr/>
            </p:nvGrpSpPr>
            <p:grpSpPr>
              <a:xfrm>
                <a:off x="9028239" y="3199284"/>
                <a:ext cx="1032357" cy="1027913"/>
                <a:chOff x="342786" y="300351"/>
                <a:chExt cx="6083067" cy="6056881"/>
              </a:xfrm>
              <a:solidFill>
                <a:schemeClr val="accent2"/>
              </a:solidFill>
            </p:grpSpPr>
            <p:sp>
              <p:nvSpPr>
                <p:cNvPr id="191" name="Triangle 190"/>
                <p:cNvSpPr/>
                <p:nvPr/>
              </p:nvSpPr>
              <p:spPr>
                <a:xfrm>
                  <a:off x="4743289" y="1115104"/>
                  <a:ext cx="932734" cy="792826"/>
                </a:xfrm>
                <a:prstGeom prst="triangle">
                  <a:avLst/>
                </a:prstGeom>
                <a:solidFill>
                  <a:srgbClr val="FA842A"/>
                </a:solidFill>
                <a:ln>
                  <a:solidFill>
                    <a:srgbClr val="FA842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" name="Triangle 191"/>
                <p:cNvSpPr/>
                <p:nvPr/>
              </p:nvSpPr>
              <p:spPr>
                <a:xfrm rot="1426466">
                  <a:off x="5493119" y="2662974"/>
                  <a:ext cx="932734" cy="792826"/>
                </a:xfrm>
                <a:prstGeom prst="triangle">
                  <a:avLst/>
                </a:prstGeom>
                <a:solidFill>
                  <a:srgbClr val="FA842A"/>
                </a:solidFill>
                <a:ln>
                  <a:solidFill>
                    <a:srgbClr val="FA842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3" name="Triangle 192"/>
                <p:cNvSpPr/>
                <p:nvPr/>
              </p:nvSpPr>
              <p:spPr>
                <a:xfrm rot="4067805">
                  <a:off x="5058087" y="4396018"/>
                  <a:ext cx="932734" cy="792826"/>
                </a:xfrm>
                <a:prstGeom prst="triangle">
                  <a:avLst/>
                </a:prstGeom>
                <a:solidFill>
                  <a:srgbClr val="FA842A"/>
                </a:solidFill>
                <a:ln>
                  <a:solidFill>
                    <a:srgbClr val="FA842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4" name="Triangle 193"/>
                <p:cNvSpPr/>
                <p:nvPr/>
              </p:nvSpPr>
              <p:spPr>
                <a:xfrm rot="6848335">
                  <a:off x="3453706" y="5494452"/>
                  <a:ext cx="932734" cy="792826"/>
                </a:xfrm>
                <a:prstGeom prst="triangle">
                  <a:avLst/>
                </a:prstGeom>
                <a:solidFill>
                  <a:srgbClr val="FA842A"/>
                </a:solidFill>
                <a:ln>
                  <a:solidFill>
                    <a:srgbClr val="FA842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5" name="Triangle 194"/>
                <p:cNvSpPr/>
                <p:nvPr/>
              </p:nvSpPr>
              <p:spPr>
                <a:xfrm rot="9163785">
                  <a:off x="1534896" y="5125868"/>
                  <a:ext cx="932734" cy="792826"/>
                </a:xfrm>
                <a:prstGeom prst="triangle">
                  <a:avLst/>
                </a:prstGeom>
                <a:solidFill>
                  <a:srgbClr val="FA842A"/>
                </a:solidFill>
                <a:ln>
                  <a:solidFill>
                    <a:srgbClr val="FA842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6" name="Triangle 195"/>
                <p:cNvSpPr/>
                <p:nvPr/>
              </p:nvSpPr>
              <p:spPr>
                <a:xfrm rot="12430754">
                  <a:off x="342786" y="3639513"/>
                  <a:ext cx="932734" cy="792826"/>
                </a:xfrm>
                <a:prstGeom prst="triangle">
                  <a:avLst/>
                </a:prstGeom>
                <a:solidFill>
                  <a:srgbClr val="FA842A"/>
                </a:solidFill>
                <a:ln>
                  <a:solidFill>
                    <a:srgbClr val="FA842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7" name="Triangle 196"/>
                <p:cNvSpPr/>
                <p:nvPr/>
              </p:nvSpPr>
              <p:spPr>
                <a:xfrm rot="14661803">
                  <a:off x="545978" y="1647925"/>
                  <a:ext cx="932734" cy="792826"/>
                </a:xfrm>
                <a:prstGeom prst="triangle">
                  <a:avLst/>
                </a:prstGeom>
                <a:solidFill>
                  <a:srgbClr val="FA842A"/>
                </a:solidFill>
                <a:ln>
                  <a:solidFill>
                    <a:srgbClr val="FA842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8" name="Triangle 197"/>
                <p:cNvSpPr/>
                <p:nvPr/>
              </p:nvSpPr>
              <p:spPr>
                <a:xfrm rot="16857954">
                  <a:off x="1729536" y="558525"/>
                  <a:ext cx="932734" cy="792826"/>
                </a:xfrm>
                <a:prstGeom prst="triangle">
                  <a:avLst/>
                </a:prstGeom>
                <a:solidFill>
                  <a:srgbClr val="FA842A"/>
                </a:solidFill>
                <a:ln>
                  <a:solidFill>
                    <a:srgbClr val="FA842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9" name="Triangle 198"/>
                <p:cNvSpPr/>
                <p:nvPr/>
              </p:nvSpPr>
              <p:spPr>
                <a:xfrm rot="18636178">
                  <a:off x="3417726" y="370305"/>
                  <a:ext cx="932734" cy="792826"/>
                </a:xfrm>
                <a:prstGeom prst="triangle">
                  <a:avLst/>
                </a:prstGeom>
                <a:solidFill>
                  <a:srgbClr val="FA842A"/>
                </a:solidFill>
                <a:ln>
                  <a:solidFill>
                    <a:srgbClr val="FA842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34" name="Group 133"/>
              <p:cNvGrpSpPr/>
              <p:nvPr/>
            </p:nvGrpSpPr>
            <p:grpSpPr>
              <a:xfrm>
                <a:off x="9038049" y="3218363"/>
                <a:ext cx="986306" cy="974432"/>
                <a:chOff x="2808162" y="4280773"/>
                <a:chExt cx="3814853" cy="3768925"/>
              </a:xfrm>
            </p:grpSpPr>
            <p:sp>
              <p:nvSpPr>
                <p:cNvPr id="180" name="Oval 179"/>
                <p:cNvSpPr/>
                <p:nvPr/>
              </p:nvSpPr>
              <p:spPr>
                <a:xfrm>
                  <a:off x="3408708" y="4879546"/>
                  <a:ext cx="2663306" cy="2617388"/>
                </a:xfrm>
                <a:prstGeom prst="ellipse">
                  <a:avLst/>
                </a:prstGeom>
                <a:noFill/>
                <a:ln w="57150">
                  <a:solidFill>
                    <a:srgbClr val="15111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181" name="Group 180"/>
                <p:cNvGrpSpPr/>
                <p:nvPr/>
              </p:nvGrpSpPr>
              <p:grpSpPr>
                <a:xfrm>
                  <a:off x="2808162" y="4280773"/>
                  <a:ext cx="3814853" cy="3768925"/>
                  <a:chOff x="400588" y="412772"/>
                  <a:chExt cx="5811717" cy="5741748"/>
                </a:xfrm>
                <a:solidFill>
                  <a:srgbClr val="15111C"/>
                </a:solidFill>
              </p:grpSpPr>
              <p:sp>
                <p:nvSpPr>
                  <p:cNvPr id="182" name="Rectangle 181"/>
                  <p:cNvSpPr/>
                  <p:nvPr/>
                </p:nvSpPr>
                <p:spPr>
                  <a:xfrm rot="20485259">
                    <a:off x="5221870" y="2304629"/>
                    <a:ext cx="908300" cy="155705"/>
                  </a:xfrm>
                  <a:prstGeom prst="rect">
                    <a:avLst/>
                  </a:prstGeom>
                  <a:grpFill/>
                  <a:ln>
                    <a:solidFill>
                      <a:srgbClr val="15111C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83" name="Rectangle 182"/>
                  <p:cNvSpPr/>
                  <p:nvPr/>
                </p:nvSpPr>
                <p:spPr>
                  <a:xfrm rot="18344413">
                    <a:off x="4198583" y="1126788"/>
                    <a:ext cx="908300" cy="155705"/>
                  </a:xfrm>
                  <a:prstGeom prst="rect">
                    <a:avLst/>
                  </a:prstGeom>
                  <a:grpFill/>
                  <a:ln>
                    <a:solidFill>
                      <a:srgbClr val="15111C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84" name="Rectangle 183"/>
                  <p:cNvSpPr/>
                  <p:nvPr/>
                </p:nvSpPr>
                <p:spPr>
                  <a:xfrm rot="15990619">
                    <a:off x="2622166" y="789069"/>
                    <a:ext cx="908300" cy="155705"/>
                  </a:xfrm>
                  <a:prstGeom prst="rect">
                    <a:avLst/>
                  </a:prstGeom>
                  <a:grpFill/>
                  <a:ln>
                    <a:solidFill>
                      <a:srgbClr val="15111C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85" name="Rectangle 184"/>
                  <p:cNvSpPr/>
                  <p:nvPr/>
                </p:nvSpPr>
                <p:spPr>
                  <a:xfrm rot="13828733">
                    <a:off x="1214894" y="1359796"/>
                    <a:ext cx="908300" cy="155705"/>
                  </a:xfrm>
                  <a:prstGeom prst="rect">
                    <a:avLst/>
                  </a:prstGeom>
                  <a:grpFill/>
                  <a:ln>
                    <a:solidFill>
                      <a:srgbClr val="15111C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86" name="Rectangle 185"/>
                  <p:cNvSpPr/>
                  <p:nvPr/>
                </p:nvSpPr>
                <p:spPr>
                  <a:xfrm rot="11346799">
                    <a:off x="400588" y="2836446"/>
                    <a:ext cx="908300" cy="155705"/>
                  </a:xfrm>
                  <a:prstGeom prst="rect">
                    <a:avLst/>
                  </a:prstGeom>
                  <a:grpFill/>
                  <a:ln>
                    <a:solidFill>
                      <a:srgbClr val="15111C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87" name="Rectangle 186"/>
                  <p:cNvSpPr/>
                  <p:nvPr/>
                </p:nvSpPr>
                <p:spPr>
                  <a:xfrm rot="9063162">
                    <a:off x="828766" y="4636935"/>
                    <a:ext cx="908300" cy="155705"/>
                  </a:xfrm>
                  <a:prstGeom prst="rect">
                    <a:avLst/>
                  </a:prstGeom>
                  <a:grpFill/>
                  <a:ln>
                    <a:solidFill>
                      <a:srgbClr val="15111C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88" name="Rectangle 187"/>
                  <p:cNvSpPr/>
                  <p:nvPr/>
                </p:nvSpPr>
                <p:spPr>
                  <a:xfrm rot="6044999">
                    <a:off x="2294851" y="5622517"/>
                    <a:ext cx="908300" cy="155705"/>
                  </a:xfrm>
                  <a:prstGeom prst="rect">
                    <a:avLst/>
                  </a:prstGeom>
                  <a:grpFill/>
                  <a:ln>
                    <a:solidFill>
                      <a:srgbClr val="15111C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89" name="Rectangle 188"/>
                  <p:cNvSpPr/>
                  <p:nvPr/>
                </p:nvSpPr>
                <p:spPr>
                  <a:xfrm rot="3958393">
                    <a:off x="4198583" y="5360053"/>
                    <a:ext cx="908300" cy="155705"/>
                  </a:xfrm>
                  <a:prstGeom prst="rect">
                    <a:avLst/>
                  </a:prstGeom>
                  <a:grpFill/>
                  <a:ln>
                    <a:solidFill>
                      <a:srgbClr val="15111C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90" name="Rectangle 189"/>
                  <p:cNvSpPr/>
                  <p:nvPr/>
                </p:nvSpPr>
                <p:spPr>
                  <a:xfrm rot="1365067">
                    <a:off x="5304005" y="4003546"/>
                    <a:ext cx="908300" cy="155705"/>
                  </a:xfrm>
                  <a:prstGeom prst="rect">
                    <a:avLst/>
                  </a:prstGeom>
                  <a:grpFill/>
                  <a:ln>
                    <a:solidFill>
                      <a:srgbClr val="15111C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135" name="Group 134"/>
              <p:cNvGrpSpPr/>
              <p:nvPr/>
            </p:nvGrpSpPr>
            <p:grpSpPr>
              <a:xfrm>
                <a:off x="10834666" y="3485275"/>
                <a:ext cx="1032357" cy="1027913"/>
                <a:chOff x="36006121" y="-1735849"/>
                <a:chExt cx="3992969" cy="3975781"/>
              </a:xfrm>
            </p:grpSpPr>
            <p:grpSp>
              <p:nvGrpSpPr>
                <p:cNvPr id="158" name="Group 157"/>
                <p:cNvGrpSpPr/>
                <p:nvPr/>
              </p:nvGrpSpPr>
              <p:grpSpPr>
                <a:xfrm>
                  <a:off x="36006121" y="-1735849"/>
                  <a:ext cx="3992969" cy="3975781"/>
                  <a:chOff x="342786" y="300351"/>
                  <a:chExt cx="6083067" cy="6056881"/>
                </a:xfrm>
                <a:solidFill>
                  <a:schemeClr val="accent2"/>
                </a:solidFill>
              </p:grpSpPr>
              <p:sp>
                <p:nvSpPr>
                  <p:cNvPr id="171" name="Triangle 170"/>
                  <p:cNvSpPr/>
                  <p:nvPr/>
                </p:nvSpPr>
                <p:spPr>
                  <a:xfrm>
                    <a:off x="4743289" y="1115104"/>
                    <a:ext cx="932734" cy="792826"/>
                  </a:xfrm>
                  <a:prstGeom prst="triangle">
                    <a:avLst/>
                  </a:prstGeom>
                  <a:solidFill>
                    <a:srgbClr val="FA842A"/>
                  </a:solidFill>
                  <a:ln>
                    <a:solidFill>
                      <a:srgbClr val="FA842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2" name="Triangle 171"/>
                  <p:cNvSpPr/>
                  <p:nvPr/>
                </p:nvSpPr>
                <p:spPr>
                  <a:xfrm rot="1426466">
                    <a:off x="5493119" y="2662974"/>
                    <a:ext cx="932734" cy="792826"/>
                  </a:xfrm>
                  <a:prstGeom prst="triangle">
                    <a:avLst/>
                  </a:prstGeom>
                  <a:solidFill>
                    <a:srgbClr val="FA842A"/>
                  </a:solidFill>
                  <a:ln>
                    <a:solidFill>
                      <a:srgbClr val="FA842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3" name="Triangle 172"/>
                  <p:cNvSpPr/>
                  <p:nvPr/>
                </p:nvSpPr>
                <p:spPr>
                  <a:xfrm rot="4067805">
                    <a:off x="5058087" y="4396018"/>
                    <a:ext cx="932734" cy="792826"/>
                  </a:xfrm>
                  <a:prstGeom prst="triangle">
                    <a:avLst/>
                  </a:prstGeom>
                  <a:solidFill>
                    <a:srgbClr val="FA842A"/>
                  </a:solidFill>
                  <a:ln>
                    <a:solidFill>
                      <a:srgbClr val="FA842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4" name="Triangle 173"/>
                  <p:cNvSpPr/>
                  <p:nvPr/>
                </p:nvSpPr>
                <p:spPr>
                  <a:xfrm rot="6848335">
                    <a:off x="3453706" y="5494452"/>
                    <a:ext cx="932734" cy="792826"/>
                  </a:xfrm>
                  <a:prstGeom prst="triangle">
                    <a:avLst/>
                  </a:prstGeom>
                  <a:solidFill>
                    <a:srgbClr val="FA842A"/>
                  </a:solidFill>
                  <a:ln>
                    <a:solidFill>
                      <a:srgbClr val="FA842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5" name="Triangle 174"/>
                  <p:cNvSpPr/>
                  <p:nvPr/>
                </p:nvSpPr>
                <p:spPr>
                  <a:xfrm rot="9163785">
                    <a:off x="1534896" y="5125868"/>
                    <a:ext cx="932734" cy="792826"/>
                  </a:xfrm>
                  <a:prstGeom prst="triangle">
                    <a:avLst/>
                  </a:prstGeom>
                  <a:solidFill>
                    <a:srgbClr val="FA842A"/>
                  </a:solidFill>
                  <a:ln>
                    <a:solidFill>
                      <a:srgbClr val="FA842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6" name="Triangle 175"/>
                  <p:cNvSpPr/>
                  <p:nvPr/>
                </p:nvSpPr>
                <p:spPr>
                  <a:xfrm rot="12430754">
                    <a:off x="342786" y="3639513"/>
                    <a:ext cx="932734" cy="792826"/>
                  </a:xfrm>
                  <a:prstGeom prst="triangle">
                    <a:avLst/>
                  </a:prstGeom>
                  <a:solidFill>
                    <a:srgbClr val="FA842A"/>
                  </a:solidFill>
                  <a:ln>
                    <a:solidFill>
                      <a:srgbClr val="FA842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7" name="Triangle 176"/>
                  <p:cNvSpPr/>
                  <p:nvPr/>
                </p:nvSpPr>
                <p:spPr>
                  <a:xfrm rot="14661803">
                    <a:off x="545978" y="1647925"/>
                    <a:ext cx="932734" cy="792826"/>
                  </a:xfrm>
                  <a:prstGeom prst="triangle">
                    <a:avLst/>
                  </a:prstGeom>
                  <a:solidFill>
                    <a:srgbClr val="FA842A"/>
                  </a:solidFill>
                  <a:ln>
                    <a:solidFill>
                      <a:srgbClr val="FA842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8" name="Triangle 177"/>
                  <p:cNvSpPr/>
                  <p:nvPr/>
                </p:nvSpPr>
                <p:spPr>
                  <a:xfrm rot="16857954">
                    <a:off x="1729536" y="558525"/>
                    <a:ext cx="932734" cy="792826"/>
                  </a:xfrm>
                  <a:prstGeom prst="triangle">
                    <a:avLst/>
                  </a:prstGeom>
                  <a:solidFill>
                    <a:srgbClr val="FA842A"/>
                  </a:solidFill>
                  <a:ln>
                    <a:solidFill>
                      <a:srgbClr val="FA842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9" name="Triangle 178"/>
                  <p:cNvSpPr/>
                  <p:nvPr/>
                </p:nvSpPr>
                <p:spPr>
                  <a:xfrm rot="18636178">
                    <a:off x="3417726" y="370305"/>
                    <a:ext cx="932734" cy="792826"/>
                  </a:xfrm>
                  <a:prstGeom prst="triangle">
                    <a:avLst/>
                  </a:prstGeom>
                  <a:solidFill>
                    <a:srgbClr val="FA842A"/>
                  </a:solidFill>
                  <a:ln>
                    <a:solidFill>
                      <a:srgbClr val="FA842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59" name="Group 158"/>
                <p:cNvGrpSpPr/>
                <p:nvPr/>
              </p:nvGrpSpPr>
              <p:grpSpPr>
                <a:xfrm>
                  <a:off x="36044063" y="-1662055"/>
                  <a:ext cx="3814853" cy="3768925"/>
                  <a:chOff x="2808162" y="4280773"/>
                  <a:chExt cx="3814853" cy="3768925"/>
                </a:xfrm>
              </p:grpSpPr>
              <p:sp>
                <p:nvSpPr>
                  <p:cNvPr id="160" name="Oval 159"/>
                  <p:cNvSpPr/>
                  <p:nvPr/>
                </p:nvSpPr>
                <p:spPr>
                  <a:xfrm>
                    <a:off x="3408708" y="4879546"/>
                    <a:ext cx="2663306" cy="2617388"/>
                  </a:xfrm>
                  <a:prstGeom prst="ellipse">
                    <a:avLst/>
                  </a:prstGeom>
                  <a:noFill/>
                  <a:ln w="57150">
                    <a:solidFill>
                      <a:srgbClr val="15111C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grpSp>
                <p:nvGrpSpPr>
                  <p:cNvPr id="161" name="Group 160"/>
                  <p:cNvGrpSpPr/>
                  <p:nvPr/>
                </p:nvGrpSpPr>
                <p:grpSpPr>
                  <a:xfrm>
                    <a:off x="2808162" y="4280773"/>
                    <a:ext cx="3814853" cy="3768925"/>
                    <a:chOff x="400588" y="412772"/>
                    <a:chExt cx="5811717" cy="5741748"/>
                  </a:xfrm>
                  <a:solidFill>
                    <a:srgbClr val="15111C"/>
                  </a:solidFill>
                </p:grpSpPr>
                <p:sp>
                  <p:nvSpPr>
                    <p:cNvPr id="162" name="Rectangle 161"/>
                    <p:cNvSpPr/>
                    <p:nvPr/>
                  </p:nvSpPr>
                  <p:spPr>
                    <a:xfrm rot="20485259">
                      <a:off x="5221870" y="2304629"/>
                      <a:ext cx="908300" cy="155705"/>
                    </a:xfrm>
                    <a:prstGeom prst="rect">
                      <a:avLst/>
                    </a:prstGeom>
                    <a:grpFill/>
                    <a:ln>
                      <a:solidFill>
                        <a:srgbClr val="15111C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63" name="Rectangle 162"/>
                    <p:cNvSpPr/>
                    <p:nvPr/>
                  </p:nvSpPr>
                  <p:spPr>
                    <a:xfrm rot="18344413">
                      <a:off x="4198583" y="1126788"/>
                      <a:ext cx="908300" cy="155705"/>
                    </a:xfrm>
                    <a:prstGeom prst="rect">
                      <a:avLst/>
                    </a:prstGeom>
                    <a:grpFill/>
                    <a:ln>
                      <a:solidFill>
                        <a:srgbClr val="15111C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64" name="Rectangle 163"/>
                    <p:cNvSpPr/>
                    <p:nvPr/>
                  </p:nvSpPr>
                  <p:spPr>
                    <a:xfrm rot="15990619">
                      <a:off x="2622166" y="789069"/>
                      <a:ext cx="908300" cy="155705"/>
                    </a:xfrm>
                    <a:prstGeom prst="rect">
                      <a:avLst/>
                    </a:prstGeom>
                    <a:grpFill/>
                    <a:ln>
                      <a:solidFill>
                        <a:srgbClr val="15111C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65" name="Rectangle 164"/>
                    <p:cNvSpPr/>
                    <p:nvPr/>
                  </p:nvSpPr>
                  <p:spPr>
                    <a:xfrm rot="13828733">
                      <a:off x="1214894" y="1359796"/>
                      <a:ext cx="908300" cy="155705"/>
                    </a:xfrm>
                    <a:prstGeom prst="rect">
                      <a:avLst/>
                    </a:prstGeom>
                    <a:grpFill/>
                    <a:ln>
                      <a:solidFill>
                        <a:srgbClr val="15111C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66" name="Rectangle 165"/>
                    <p:cNvSpPr/>
                    <p:nvPr/>
                  </p:nvSpPr>
                  <p:spPr>
                    <a:xfrm rot="11346799">
                      <a:off x="400588" y="2836446"/>
                      <a:ext cx="908300" cy="155705"/>
                    </a:xfrm>
                    <a:prstGeom prst="rect">
                      <a:avLst/>
                    </a:prstGeom>
                    <a:grpFill/>
                    <a:ln>
                      <a:solidFill>
                        <a:srgbClr val="15111C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67" name="Rectangle 166"/>
                    <p:cNvSpPr/>
                    <p:nvPr/>
                  </p:nvSpPr>
                  <p:spPr>
                    <a:xfrm rot="9063162">
                      <a:off x="828766" y="4636935"/>
                      <a:ext cx="908300" cy="155705"/>
                    </a:xfrm>
                    <a:prstGeom prst="rect">
                      <a:avLst/>
                    </a:prstGeom>
                    <a:grpFill/>
                    <a:ln>
                      <a:solidFill>
                        <a:srgbClr val="15111C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68" name="Rectangle 167"/>
                    <p:cNvSpPr/>
                    <p:nvPr/>
                  </p:nvSpPr>
                  <p:spPr>
                    <a:xfrm rot="6044999">
                      <a:off x="2294851" y="5622517"/>
                      <a:ext cx="908300" cy="155705"/>
                    </a:xfrm>
                    <a:prstGeom prst="rect">
                      <a:avLst/>
                    </a:prstGeom>
                    <a:grpFill/>
                    <a:ln>
                      <a:solidFill>
                        <a:srgbClr val="15111C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69" name="Rectangle 168"/>
                    <p:cNvSpPr/>
                    <p:nvPr/>
                  </p:nvSpPr>
                  <p:spPr>
                    <a:xfrm rot="3958393">
                      <a:off x="4198583" y="5360053"/>
                      <a:ext cx="908300" cy="155705"/>
                    </a:xfrm>
                    <a:prstGeom prst="rect">
                      <a:avLst/>
                    </a:prstGeom>
                    <a:grpFill/>
                    <a:ln>
                      <a:solidFill>
                        <a:srgbClr val="15111C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70" name="Rectangle 169"/>
                    <p:cNvSpPr/>
                    <p:nvPr/>
                  </p:nvSpPr>
                  <p:spPr>
                    <a:xfrm rot="1365067">
                      <a:off x="5304005" y="4003546"/>
                      <a:ext cx="908300" cy="155705"/>
                    </a:xfrm>
                    <a:prstGeom prst="rect">
                      <a:avLst/>
                    </a:prstGeom>
                    <a:grpFill/>
                    <a:ln>
                      <a:solidFill>
                        <a:srgbClr val="15111C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</p:grpSp>
          <p:grpSp>
            <p:nvGrpSpPr>
              <p:cNvPr id="136" name="Group 135"/>
              <p:cNvGrpSpPr/>
              <p:nvPr/>
            </p:nvGrpSpPr>
            <p:grpSpPr>
              <a:xfrm>
                <a:off x="9948466" y="3456596"/>
                <a:ext cx="1032357" cy="1027913"/>
                <a:chOff x="342786" y="300351"/>
                <a:chExt cx="6083067" cy="6056881"/>
              </a:xfrm>
              <a:solidFill>
                <a:schemeClr val="accent6"/>
              </a:solidFill>
            </p:grpSpPr>
            <p:sp>
              <p:nvSpPr>
                <p:cNvPr id="149" name="Triangle 148"/>
                <p:cNvSpPr/>
                <p:nvPr/>
              </p:nvSpPr>
              <p:spPr>
                <a:xfrm>
                  <a:off x="4743289" y="1115104"/>
                  <a:ext cx="932734" cy="792826"/>
                </a:xfrm>
                <a:prstGeom prst="triangle">
                  <a:avLst/>
                </a:prstGeom>
                <a:solidFill>
                  <a:srgbClr val="439FC3"/>
                </a:solidFill>
                <a:ln>
                  <a:solidFill>
                    <a:srgbClr val="439FC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0" name="Triangle 149"/>
                <p:cNvSpPr/>
                <p:nvPr/>
              </p:nvSpPr>
              <p:spPr>
                <a:xfrm rot="1426466">
                  <a:off x="5493119" y="2662974"/>
                  <a:ext cx="932734" cy="792826"/>
                </a:xfrm>
                <a:prstGeom prst="triangle">
                  <a:avLst/>
                </a:prstGeom>
                <a:solidFill>
                  <a:srgbClr val="439FC3"/>
                </a:solidFill>
                <a:ln>
                  <a:solidFill>
                    <a:srgbClr val="439FC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1" name="Triangle 150"/>
                <p:cNvSpPr/>
                <p:nvPr/>
              </p:nvSpPr>
              <p:spPr>
                <a:xfrm rot="4067805">
                  <a:off x="5058087" y="4396018"/>
                  <a:ext cx="932734" cy="792826"/>
                </a:xfrm>
                <a:prstGeom prst="triangle">
                  <a:avLst/>
                </a:prstGeom>
                <a:solidFill>
                  <a:srgbClr val="439FC3"/>
                </a:solidFill>
                <a:ln>
                  <a:solidFill>
                    <a:srgbClr val="439FC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" name="Triangle 151"/>
                <p:cNvSpPr/>
                <p:nvPr/>
              </p:nvSpPr>
              <p:spPr>
                <a:xfrm rot="6848335">
                  <a:off x="3453706" y="5494452"/>
                  <a:ext cx="932734" cy="792826"/>
                </a:xfrm>
                <a:prstGeom prst="triangle">
                  <a:avLst/>
                </a:prstGeom>
                <a:solidFill>
                  <a:srgbClr val="439FC3"/>
                </a:solidFill>
                <a:ln>
                  <a:solidFill>
                    <a:srgbClr val="439FC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" name="Triangle 152"/>
                <p:cNvSpPr/>
                <p:nvPr/>
              </p:nvSpPr>
              <p:spPr>
                <a:xfrm rot="9163785">
                  <a:off x="1534896" y="5125868"/>
                  <a:ext cx="932734" cy="792826"/>
                </a:xfrm>
                <a:prstGeom prst="triangle">
                  <a:avLst/>
                </a:prstGeom>
                <a:solidFill>
                  <a:srgbClr val="439FC3"/>
                </a:solidFill>
                <a:ln>
                  <a:solidFill>
                    <a:srgbClr val="439FC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" name="Triangle 153"/>
                <p:cNvSpPr/>
                <p:nvPr/>
              </p:nvSpPr>
              <p:spPr>
                <a:xfrm rot="12430754">
                  <a:off x="342786" y="3639513"/>
                  <a:ext cx="932734" cy="792826"/>
                </a:xfrm>
                <a:prstGeom prst="triangle">
                  <a:avLst/>
                </a:prstGeom>
                <a:solidFill>
                  <a:srgbClr val="439FC3"/>
                </a:solidFill>
                <a:ln>
                  <a:solidFill>
                    <a:srgbClr val="439FC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" name="Triangle 154"/>
                <p:cNvSpPr/>
                <p:nvPr/>
              </p:nvSpPr>
              <p:spPr>
                <a:xfrm rot="14661803">
                  <a:off x="545978" y="1647925"/>
                  <a:ext cx="932734" cy="792826"/>
                </a:xfrm>
                <a:prstGeom prst="triangle">
                  <a:avLst/>
                </a:prstGeom>
                <a:solidFill>
                  <a:srgbClr val="439FC3"/>
                </a:solidFill>
                <a:ln>
                  <a:solidFill>
                    <a:srgbClr val="439FC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6" name="Triangle 155"/>
                <p:cNvSpPr/>
                <p:nvPr/>
              </p:nvSpPr>
              <p:spPr>
                <a:xfrm rot="16857954">
                  <a:off x="1729533" y="558524"/>
                  <a:ext cx="932730" cy="792827"/>
                </a:xfrm>
                <a:prstGeom prst="triangle">
                  <a:avLst/>
                </a:prstGeom>
                <a:solidFill>
                  <a:srgbClr val="439FC3"/>
                </a:solidFill>
                <a:ln>
                  <a:solidFill>
                    <a:srgbClr val="439FC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" name="Triangle 156"/>
                <p:cNvSpPr/>
                <p:nvPr/>
              </p:nvSpPr>
              <p:spPr>
                <a:xfrm rot="18636178">
                  <a:off x="3417726" y="370305"/>
                  <a:ext cx="932734" cy="792826"/>
                </a:xfrm>
                <a:prstGeom prst="triangle">
                  <a:avLst/>
                </a:prstGeom>
                <a:solidFill>
                  <a:srgbClr val="439FC3"/>
                </a:solidFill>
                <a:ln>
                  <a:solidFill>
                    <a:srgbClr val="439FC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37" name="Group 136"/>
              <p:cNvGrpSpPr/>
              <p:nvPr/>
            </p:nvGrpSpPr>
            <p:grpSpPr>
              <a:xfrm>
                <a:off x="9958276" y="3475675"/>
                <a:ext cx="986306" cy="974432"/>
                <a:chOff x="2808162" y="4280773"/>
                <a:chExt cx="3814853" cy="3768925"/>
              </a:xfrm>
            </p:grpSpPr>
            <p:sp>
              <p:nvSpPr>
                <p:cNvPr id="138" name="Oval 137"/>
                <p:cNvSpPr/>
                <p:nvPr/>
              </p:nvSpPr>
              <p:spPr>
                <a:xfrm>
                  <a:off x="3408708" y="4879546"/>
                  <a:ext cx="2663306" cy="2617388"/>
                </a:xfrm>
                <a:prstGeom prst="ellipse">
                  <a:avLst/>
                </a:prstGeom>
                <a:noFill/>
                <a:ln w="57150">
                  <a:solidFill>
                    <a:srgbClr val="15111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139" name="Group 138"/>
                <p:cNvGrpSpPr/>
                <p:nvPr/>
              </p:nvGrpSpPr>
              <p:grpSpPr>
                <a:xfrm>
                  <a:off x="2808162" y="4280773"/>
                  <a:ext cx="3814853" cy="3768925"/>
                  <a:chOff x="400588" y="412772"/>
                  <a:chExt cx="5811717" cy="5741748"/>
                </a:xfrm>
                <a:solidFill>
                  <a:srgbClr val="15111C"/>
                </a:solidFill>
              </p:grpSpPr>
              <p:sp>
                <p:nvSpPr>
                  <p:cNvPr id="140" name="Rectangle 139"/>
                  <p:cNvSpPr/>
                  <p:nvPr/>
                </p:nvSpPr>
                <p:spPr>
                  <a:xfrm rot="20485259">
                    <a:off x="5221870" y="2304629"/>
                    <a:ext cx="908300" cy="155705"/>
                  </a:xfrm>
                  <a:prstGeom prst="rect">
                    <a:avLst/>
                  </a:prstGeom>
                  <a:grpFill/>
                  <a:ln>
                    <a:solidFill>
                      <a:srgbClr val="15111C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1" name="Rectangle 140"/>
                  <p:cNvSpPr/>
                  <p:nvPr/>
                </p:nvSpPr>
                <p:spPr>
                  <a:xfrm rot="18344413">
                    <a:off x="4198583" y="1126788"/>
                    <a:ext cx="908300" cy="155705"/>
                  </a:xfrm>
                  <a:prstGeom prst="rect">
                    <a:avLst/>
                  </a:prstGeom>
                  <a:grpFill/>
                  <a:ln>
                    <a:solidFill>
                      <a:srgbClr val="15111C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2" name="Rectangle 141"/>
                  <p:cNvSpPr/>
                  <p:nvPr/>
                </p:nvSpPr>
                <p:spPr>
                  <a:xfrm rot="15990619">
                    <a:off x="2622166" y="789069"/>
                    <a:ext cx="908300" cy="155705"/>
                  </a:xfrm>
                  <a:prstGeom prst="rect">
                    <a:avLst/>
                  </a:prstGeom>
                  <a:grpFill/>
                  <a:ln>
                    <a:solidFill>
                      <a:srgbClr val="15111C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3" name="Rectangle 142"/>
                  <p:cNvSpPr/>
                  <p:nvPr/>
                </p:nvSpPr>
                <p:spPr>
                  <a:xfrm rot="13828733">
                    <a:off x="1214894" y="1359796"/>
                    <a:ext cx="908300" cy="155705"/>
                  </a:xfrm>
                  <a:prstGeom prst="rect">
                    <a:avLst/>
                  </a:prstGeom>
                  <a:grpFill/>
                  <a:ln>
                    <a:solidFill>
                      <a:srgbClr val="15111C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4" name="Rectangle 143"/>
                  <p:cNvSpPr/>
                  <p:nvPr/>
                </p:nvSpPr>
                <p:spPr>
                  <a:xfrm rot="11346799">
                    <a:off x="400588" y="2836446"/>
                    <a:ext cx="908300" cy="155705"/>
                  </a:xfrm>
                  <a:prstGeom prst="rect">
                    <a:avLst/>
                  </a:prstGeom>
                  <a:grpFill/>
                  <a:ln>
                    <a:solidFill>
                      <a:srgbClr val="15111C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5" name="Rectangle 144"/>
                  <p:cNvSpPr/>
                  <p:nvPr/>
                </p:nvSpPr>
                <p:spPr>
                  <a:xfrm rot="9063162">
                    <a:off x="828766" y="4636935"/>
                    <a:ext cx="908300" cy="155705"/>
                  </a:xfrm>
                  <a:prstGeom prst="rect">
                    <a:avLst/>
                  </a:prstGeom>
                  <a:grpFill/>
                  <a:ln>
                    <a:solidFill>
                      <a:srgbClr val="15111C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6" name="Rectangle 145"/>
                  <p:cNvSpPr/>
                  <p:nvPr/>
                </p:nvSpPr>
                <p:spPr>
                  <a:xfrm rot="6044999">
                    <a:off x="2294851" y="5622517"/>
                    <a:ext cx="908300" cy="155705"/>
                  </a:xfrm>
                  <a:prstGeom prst="rect">
                    <a:avLst/>
                  </a:prstGeom>
                  <a:grpFill/>
                  <a:ln>
                    <a:solidFill>
                      <a:srgbClr val="15111C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7" name="Rectangle 146"/>
                  <p:cNvSpPr/>
                  <p:nvPr/>
                </p:nvSpPr>
                <p:spPr>
                  <a:xfrm rot="3958393">
                    <a:off x="4198583" y="5360053"/>
                    <a:ext cx="908300" cy="155705"/>
                  </a:xfrm>
                  <a:prstGeom prst="rect">
                    <a:avLst/>
                  </a:prstGeom>
                  <a:grpFill/>
                  <a:ln>
                    <a:solidFill>
                      <a:srgbClr val="15111C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8" name="Rectangle 147"/>
                  <p:cNvSpPr/>
                  <p:nvPr/>
                </p:nvSpPr>
                <p:spPr>
                  <a:xfrm rot="1365067">
                    <a:off x="5304005" y="4003546"/>
                    <a:ext cx="908300" cy="155705"/>
                  </a:xfrm>
                  <a:prstGeom prst="rect">
                    <a:avLst/>
                  </a:prstGeom>
                  <a:grpFill/>
                  <a:ln>
                    <a:solidFill>
                      <a:srgbClr val="15111C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</p:grpSp>
        <p:cxnSp>
          <p:nvCxnSpPr>
            <p:cNvPr id="242" name="Straight Arrow Connector 241"/>
            <p:cNvCxnSpPr/>
            <p:nvPr/>
          </p:nvCxnSpPr>
          <p:spPr>
            <a:xfrm>
              <a:off x="1730079" y="3341705"/>
              <a:ext cx="665018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Arrow Connector 242"/>
            <p:cNvCxnSpPr/>
            <p:nvPr/>
          </p:nvCxnSpPr>
          <p:spPr>
            <a:xfrm>
              <a:off x="5186788" y="3341705"/>
              <a:ext cx="665018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Arrow Connector 243"/>
            <p:cNvCxnSpPr/>
            <p:nvPr/>
          </p:nvCxnSpPr>
          <p:spPr>
            <a:xfrm>
              <a:off x="8829842" y="3341705"/>
              <a:ext cx="665018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Arrow Connector 244"/>
            <p:cNvCxnSpPr/>
            <p:nvPr/>
          </p:nvCxnSpPr>
          <p:spPr>
            <a:xfrm>
              <a:off x="1727090" y="4543946"/>
              <a:ext cx="4459357" cy="78273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Arrow Connector 245"/>
            <p:cNvCxnSpPr/>
            <p:nvPr/>
          </p:nvCxnSpPr>
          <p:spPr>
            <a:xfrm flipH="1">
              <a:off x="9172420" y="4245728"/>
              <a:ext cx="766171" cy="59643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7" name="Can 246"/>
            <p:cNvSpPr/>
            <p:nvPr/>
          </p:nvSpPr>
          <p:spPr>
            <a:xfrm>
              <a:off x="6124499" y="3142264"/>
              <a:ext cx="2432649" cy="468330"/>
            </a:xfrm>
            <a:prstGeom prst="can">
              <a:avLst>
                <a:gd name="adj" fmla="val 50000"/>
              </a:avLst>
            </a:prstGeom>
            <a:solidFill>
              <a:srgbClr val="B52A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52" name="Picture 251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563" r="29048" b="14478"/>
            <a:stretch/>
          </p:blipFill>
          <p:spPr>
            <a:xfrm>
              <a:off x="6440606" y="4990571"/>
              <a:ext cx="2389236" cy="1634190"/>
            </a:xfrm>
            <a:prstGeom prst="rect">
              <a:avLst/>
            </a:prstGeom>
          </p:spPr>
        </p:pic>
        <p:sp>
          <p:nvSpPr>
            <p:cNvPr id="256" name="TextBox 255"/>
            <p:cNvSpPr txBox="1"/>
            <p:nvPr/>
          </p:nvSpPr>
          <p:spPr>
            <a:xfrm>
              <a:off x="407202" y="1660023"/>
              <a:ext cx="404278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500" b="1" dirty="0" smtClean="0">
                  <a:latin typeface="Yu Gothic" charset="-128"/>
                  <a:ea typeface="Yu Gothic" charset="-128"/>
                  <a:cs typeface="Yu Gothic" charset="-128"/>
                </a:rPr>
                <a:t>A</a:t>
              </a:r>
              <a:endParaRPr lang="en-US" sz="2500" b="1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257" name="TextBox 256"/>
            <p:cNvSpPr txBox="1"/>
            <p:nvPr/>
          </p:nvSpPr>
          <p:spPr>
            <a:xfrm>
              <a:off x="2912865" y="1660023"/>
              <a:ext cx="412292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500" b="1" dirty="0">
                  <a:latin typeface="Yu Gothic" charset="-128"/>
                  <a:ea typeface="Yu Gothic" charset="-128"/>
                  <a:cs typeface="Yu Gothic" charset="-128"/>
                </a:rPr>
                <a:t>B</a:t>
              </a:r>
            </a:p>
          </p:txBody>
        </p:sp>
        <p:sp>
          <p:nvSpPr>
            <p:cNvPr id="258" name="TextBox 257"/>
            <p:cNvSpPr txBox="1"/>
            <p:nvPr/>
          </p:nvSpPr>
          <p:spPr>
            <a:xfrm>
              <a:off x="9666307" y="1660023"/>
              <a:ext cx="415498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500" b="1" dirty="0" smtClean="0">
                  <a:latin typeface="Yu Gothic" charset="-128"/>
                  <a:ea typeface="Yu Gothic" charset="-128"/>
                  <a:cs typeface="Yu Gothic" charset="-128"/>
                </a:rPr>
                <a:t>C</a:t>
              </a:r>
              <a:endParaRPr lang="en-US" sz="2500" b="1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259" name="TextBox 258"/>
            <p:cNvSpPr txBox="1"/>
            <p:nvPr/>
          </p:nvSpPr>
          <p:spPr>
            <a:xfrm>
              <a:off x="6440606" y="4513447"/>
              <a:ext cx="431528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500" b="1" dirty="0">
                  <a:latin typeface="Yu Gothic" charset="-128"/>
                  <a:ea typeface="Yu Gothic" charset="-128"/>
                  <a:cs typeface="Yu Gothic" charset="-128"/>
                </a:rPr>
                <a:t>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4844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/>
        </p:nvCxnSpPr>
        <p:spPr>
          <a:xfrm>
            <a:off x="616689" y="808075"/>
            <a:ext cx="391278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80164" y="1883611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Yu Gothic" charset="-128"/>
                <a:ea typeface="Yu Gothic" charset="-128"/>
                <a:cs typeface="Yu Gothic" charset="-128"/>
              </a:rPr>
              <a:t>0</a:t>
            </a:r>
            <a:endParaRPr lang="en-US" sz="2000" dirty="0">
              <a:latin typeface="Yu Gothic" charset="-128"/>
              <a:ea typeface="Yu Gothic" charset="-128"/>
              <a:cs typeface="Yu Gothic" charset="-128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616689" y="1327299"/>
            <a:ext cx="391278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035602" y="1883611"/>
            <a:ext cx="6126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Yu Gothic" charset="-128"/>
                <a:ea typeface="Yu Gothic" charset="-128"/>
                <a:cs typeface="Yu Gothic" charset="-128"/>
              </a:rPr>
              <a:t>100</a:t>
            </a:r>
            <a:endParaRPr lang="en-US" sz="2000" dirty="0">
              <a:latin typeface="Yu Gothic" charset="-128"/>
              <a:ea typeface="Yu Gothic" charset="-128"/>
              <a:cs typeface="Yu Gothic" charset="-128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616689" y="1856913"/>
            <a:ext cx="391278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/>
          <p:cNvSpPr/>
          <p:nvPr/>
        </p:nvSpPr>
        <p:spPr>
          <a:xfrm>
            <a:off x="599533" y="529937"/>
            <a:ext cx="168314" cy="168314"/>
          </a:xfrm>
          <a:prstGeom prst="ellipse">
            <a:avLst/>
          </a:prstGeom>
          <a:solidFill>
            <a:srgbClr val="B528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16689" y="2413225"/>
            <a:ext cx="231256" cy="231256"/>
          </a:xfrm>
          <a:prstGeom prst="rect">
            <a:avLst/>
          </a:prstGeom>
          <a:solidFill>
            <a:srgbClr val="B529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3872876" y="2395681"/>
            <a:ext cx="231256" cy="231256"/>
          </a:xfrm>
          <a:prstGeom prst="rect">
            <a:avLst/>
          </a:prstGeom>
          <a:solidFill>
            <a:srgbClr val="FA84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634865" y="2413225"/>
            <a:ext cx="231256" cy="231256"/>
          </a:xfrm>
          <a:prstGeom prst="rect">
            <a:avLst/>
          </a:prstGeom>
          <a:solidFill>
            <a:srgbClr val="439F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2487931" y="2413225"/>
            <a:ext cx="231256" cy="231256"/>
          </a:xfrm>
          <a:prstGeom prst="rect">
            <a:avLst/>
          </a:prstGeom>
          <a:solidFill>
            <a:srgbClr val="75A8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/>
              <p:cNvSpPr txBox="1"/>
              <p:nvPr/>
            </p:nvSpPr>
            <p:spPr>
              <a:xfrm>
                <a:off x="2654972" y="2359576"/>
                <a:ext cx="122629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 smtClean="0">
                    <a:latin typeface="Yu Gothic" charset="-128"/>
                    <a:ea typeface="Yu Gothic" charset="-128"/>
                    <a:cs typeface="Yu Gothic" charset="-128"/>
                  </a:rPr>
                  <a:t>GY94 +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6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Γ</m:t>
                    </m:r>
                    <m:r>
                      <a:rPr lang="el-GR" sz="16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𝜔</m:t>
                    </m:r>
                  </m:oMath>
                </a14:m>
                <a:endParaRPr lang="en-US" sz="16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mc:Choice>
        <mc:Fallback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4972" y="2359576"/>
                <a:ext cx="1226298" cy="338554"/>
              </a:xfrm>
              <a:prstGeom prst="rect">
                <a:avLst/>
              </a:prstGeom>
              <a:blipFill rotWithShape="0">
                <a:blip r:embed="rId3"/>
                <a:stretch>
                  <a:fillRect l="-2985"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Oval 15"/>
          <p:cNvSpPr/>
          <p:nvPr/>
        </p:nvSpPr>
        <p:spPr>
          <a:xfrm>
            <a:off x="601317" y="339719"/>
            <a:ext cx="168314" cy="168314"/>
          </a:xfrm>
          <a:prstGeom prst="ellipse">
            <a:avLst/>
          </a:prstGeom>
          <a:solidFill>
            <a:srgbClr val="43A0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599533" y="149501"/>
            <a:ext cx="168314" cy="168314"/>
          </a:xfrm>
          <a:prstGeom prst="ellipse">
            <a:avLst/>
          </a:prstGeom>
          <a:solidFill>
            <a:srgbClr val="75A8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599533" y="-40717"/>
            <a:ext cx="168314" cy="168314"/>
          </a:xfrm>
          <a:prstGeom prst="ellipse">
            <a:avLst/>
          </a:prstGeom>
          <a:solidFill>
            <a:srgbClr val="FA84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616689" y="1383244"/>
            <a:ext cx="168314" cy="168314"/>
          </a:xfrm>
          <a:prstGeom prst="ellipse">
            <a:avLst/>
          </a:prstGeom>
          <a:solidFill>
            <a:srgbClr val="B528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618473" y="1193026"/>
            <a:ext cx="168314" cy="168314"/>
          </a:xfrm>
          <a:prstGeom prst="ellipse">
            <a:avLst/>
          </a:prstGeom>
          <a:solidFill>
            <a:srgbClr val="43A0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616689" y="1002808"/>
            <a:ext cx="168314" cy="168314"/>
          </a:xfrm>
          <a:prstGeom prst="ellipse">
            <a:avLst/>
          </a:prstGeom>
          <a:solidFill>
            <a:srgbClr val="75A8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616689" y="812590"/>
            <a:ext cx="168314" cy="168314"/>
          </a:xfrm>
          <a:prstGeom prst="ellipse">
            <a:avLst/>
          </a:prstGeom>
          <a:solidFill>
            <a:srgbClr val="FA84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3367346" y="3451615"/>
            <a:ext cx="644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Yu Gothic" charset="-128"/>
                <a:ea typeface="Yu Gothic" charset="-128"/>
                <a:cs typeface="Yu Gothic" charset="-128"/>
              </a:rPr>
              <a:t>95%</a:t>
            </a:r>
            <a:endParaRPr lang="en-US" b="1" dirty="0">
              <a:latin typeface="Yu Gothic" charset="-128"/>
              <a:ea typeface="Yu Gothic" charset="-128"/>
              <a:cs typeface="Yu Gothic" charset="-128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367346" y="3800784"/>
            <a:ext cx="644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Yu Gothic" charset="-128"/>
                <a:ea typeface="Yu Gothic" charset="-128"/>
                <a:cs typeface="Yu Gothic" charset="-128"/>
              </a:rPr>
              <a:t>7</a:t>
            </a:r>
            <a:r>
              <a:rPr lang="en-US" b="1" dirty="0" smtClean="0">
                <a:latin typeface="Yu Gothic" charset="-128"/>
                <a:ea typeface="Yu Gothic" charset="-128"/>
                <a:cs typeface="Yu Gothic" charset="-128"/>
              </a:rPr>
              <a:t>5%</a:t>
            </a:r>
            <a:endParaRPr lang="en-US" b="1" dirty="0">
              <a:latin typeface="Yu Gothic" charset="-128"/>
              <a:ea typeface="Yu Gothic" charset="-128"/>
              <a:cs typeface="Yu Gothic" charset="-128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367346" y="4119175"/>
            <a:ext cx="644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Yu Gothic" charset="-128"/>
                <a:ea typeface="Yu Gothic" charset="-128"/>
                <a:cs typeface="Yu Gothic" charset="-128"/>
              </a:rPr>
              <a:t>50%</a:t>
            </a:r>
            <a:endParaRPr lang="en-US" b="1" dirty="0">
              <a:latin typeface="Yu Gothic" charset="-128"/>
              <a:ea typeface="Yu Gothic" charset="-128"/>
              <a:cs typeface="Yu Gothic" charset="-128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104132" y="2950159"/>
            <a:ext cx="7168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err="1" smtClean="0">
                <a:solidFill>
                  <a:srgbClr val="B52A24"/>
                </a:solidFill>
                <a:latin typeface="Yu Gothic" charset="-128"/>
                <a:ea typeface="Yu Gothic" charset="-128"/>
                <a:cs typeface="Yu Gothic" charset="-128"/>
              </a:rPr>
              <a:t>ExpCM</a:t>
            </a:r>
            <a:endParaRPr lang="en-US" sz="1200" b="1" dirty="0">
              <a:solidFill>
                <a:srgbClr val="B52A24"/>
              </a:solidFill>
              <a:latin typeface="Yu Gothic" charset="-128"/>
              <a:ea typeface="Yu Gothic" charset="-128"/>
              <a:cs typeface="Yu Gothic" charset="-128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132601" y="3294710"/>
            <a:ext cx="5293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Yu Gothic" charset="-128"/>
                <a:ea typeface="Yu Gothic" charset="-128"/>
                <a:cs typeface="Yu Gothic" charset="-128"/>
              </a:rPr>
              <a:t>0.25</a:t>
            </a:r>
            <a:endParaRPr lang="en-US" sz="1400" dirty="0">
              <a:latin typeface="Yu Gothic" charset="-128"/>
              <a:ea typeface="Yu Gothic" charset="-128"/>
              <a:cs typeface="Yu Gothic" charset="-128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4718338" y="3294710"/>
            <a:ext cx="5293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Yu Gothic" charset="-128"/>
                <a:ea typeface="Yu Gothic" charset="-128"/>
                <a:cs typeface="Yu Gothic" charset="-128"/>
              </a:rPr>
              <a:t>5.75</a:t>
            </a:r>
            <a:endParaRPr lang="en-US" sz="1400" dirty="0">
              <a:latin typeface="Yu Gothic" charset="-128"/>
              <a:ea typeface="Yu Gothic" charset="-128"/>
              <a:cs typeface="Yu Gothic" charset="-128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5261596" y="3294710"/>
            <a:ext cx="6286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Yu Gothic" charset="-128"/>
                <a:ea typeface="Yu Gothic" charset="-128"/>
                <a:cs typeface="Yu Gothic" charset="-128"/>
              </a:rPr>
              <a:t>74.75</a:t>
            </a:r>
            <a:endParaRPr lang="en-US" sz="1400" dirty="0">
              <a:latin typeface="Yu Gothic" charset="-128"/>
              <a:ea typeface="Yu Gothic" charset="-128"/>
              <a:cs typeface="Yu Gothic" charset="-128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795816" y="2942890"/>
            <a:ext cx="5838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rgbClr val="43A0C3"/>
                </a:solidFill>
                <a:latin typeface="Yu Gothic" charset="-128"/>
                <a:ea typeface="Yu Gothic" charset="-128"/>
                <a:cs typeface="Yu Gothic" charset="-128"/>
              </a:rPr>
              <a:t>GY94</a:t>
            </a:r>
            <a:endParaRPr lang="en-US" sz="1200" b="1" dirty="0">
              <a:solidFill>
                <a:srgbClr val="43A0C3"/>
              </a:solidFill>
              <a:latin typeface="Yu Gothic" charset="-128"/>
              <a:ea typeface="Yu Gothic" charset="-128"/>
              <a:cs typeface="Yu Gothic" charset="-128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132601" y="3613101"/>
            <a:ext cx="5293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Yu Gothic" charset="-128"/>
                <a:ea typeface="Yu Gothic" charset="-128"/>
                <a:cs typeface="Yu Gothic" charset="-128"/>
              </a:rPr>
              <a:t>0.00</a:t>
            </a:r>
            <a:endParaRPr lang="en-US" sz="1400" dirty="0">
              <a:latin typeface="Yu Gothic" charset="-128"/>
              <a:ea typeface="Yu Gothic" charset="-128"/>
              <a:cs typeface="Yu Gothic" charset="-128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4718338" y="3613101"/>
            <a:ext cx="5293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Yu Gothic" charset="-128"/>
                <a:ea typeface="Yu Gothic" charset="-128"/>
                <a:cs typeface="Yu Gothic" charset="-128"/>
              </a:rPr>
              <a:t>0.25</a:t>
            </a:r>
            <a:endParaRPr lang="en-US" sz="1400" dirty="0">
              <a:latin typeface="Yu Gothic" charset="-128"/>
              <a:ea typeface="Yu Gothic" charset="-128"/>
              <a:cs typeface="Yu Gothic" charset="-128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5904240" y="3305324"/>
            <a:ext cx="5293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Yu Gothic" charset="-128"/>
                <a:ea typeface="Yu Gothic" charset="-128"/>
                <a:cs typeface="Yu Gothic" charset="-128"/>
              </a:rPr>
              <a:t>1.75</a:t>
            </a:r>
            <a:endParaRPr lang="en-US" sz="1400" dirty="0">
              <a:latin typeface="Yu Gothic" charset="-128"/>
              <a:ea typeface="Yu Gothic" charset="-128"/>
              <a:cs typeface="Yu Gothic" charset="-128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/>
              <p:cNvSpPr txBox="1"/>
              <p:nvPr/>
            </p:nvSpPr>
            <p:spPr>
              <a:xfrm>
                <a:off x="5275562" y="2970798"/>
                <a:ext cx="100540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 smtClean="0">
                    <a:solidFill>
                      <a:srgbClr val="75A88D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GY94 + </a:t>
                </a:r>
                <a14:m>
                  <m:oMath xmlns:m="http://schemas.openxmlformats.org/officeDocument/2006/math">
                    <m:r>
                      <a:rPr lang="el-GR" sz="1200" b="1" i="1" smtClean="0">
                        <a:solidFill>
                          <a:srgbClr val="75A88D"/>
                        </a:solidFill>
                        <a:latin typeface="Yu Gothic" charset="-128"/>
                        <a:ea typeface="Yu Gothic" charset="-128"/>
                        <a:cs typeface="Yu Gothic" charset="-128"/>
                      </a:rPr>
                      <m:t>𝜞𝝎</m:t>
                    </m:r>
                  </m:oMath>
                </a14:m>
                <a:endParaRPr lang="en-US" sz="1200" b="1" dirty="0">
                  <a:solidFill>
                    <a:srgbClr val="75A88D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mc:Choice>
        <mc:Fallback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5562" y="2970798"/>
                <a:ext cx="1005403" cy="276999"/>
              </a:xfrm>
              <a:prstGeom prst="rect">
                <a:avLst/>
              </a:prstGeom>
              <a:blipFill rotWithShape="0">
                <a:blip r:embed="rId4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/>
          <p:cNvSpPr txBox="1"/>
          <p:nvPr/>
        </p:nvSpPr>
        <p:spPr>
          <a:xfrm>
            <a:off x="4132601" y="3931492"/>
            <a:ext cx="5293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Yu Gothic" charset="-128"/>
                <a:ea typeface="Yu Gothic" charset="-128"/>
                <a:cs typeface="Yu Gothic" charset="-128"/>
              </a:rPr>
              <a:t>0.00</a:t>
            </a:r>
            <a:endParaRPr lang="en-US" sz="1400" dirty="0">
              <a:latin typeface="Yu Gothic" charset="-128"/>
              <a:ea typeface="Yu Gothic" charset="-128"/>
              <a:cs typeface="Yu Gothic" charset="-128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718338" y="3931492"/>
            <a:ext cx="5293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Yu Gothic" charset="-128"/>
                <a:ea typeface="Yu Gothic" charset="-128"/>
                <a:cs typeface="Yu Gothic" charset="-128"/>
              </a:rPr>
              <a:t>0.00</a:t>
            </a:r>
            <a:endParaRPr lang="en-US" sz="1400" dirty="0">
              <a:latin typeface="Yu Gothic" charset="-128"/>
              <a:ea typeface="Yu Gothic" charset="-128"/>
              <a:cs typeface="Yu Gothic" charset="-128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5225868" y="3623715"/>
            <a:ext cx="5293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Yu Gothic" charset="-128"/>
                <a:ea typeface="Yu Gothic" charset="-128"/>
                <a:cs typeface="Yu Gothic" charset="-128"/>
              </a:rPr>
              <a:t>2.50</a:t>
            </a:r>
            <a:endParaRPr lang="en-US" sz="1400" dirty="0">
              <a:latin typeface="Yu Gothic" charset="-128"/>
              <a:ea typeface="Yu Gothic" charset="-128"/>
              <a:cs typeface="Yu Gothic" charset="-128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/>
              <p:cNvSpPr txBox="1"/>
              <p:nvPr/>
            </p:nvSpPr>
            <p:spPr>
              <a:xfrm>
                <a:off x="6168896" y="2969074"/>
                <a:ext cx="97494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 smtClean="0">
                    <a:solidFill>
                      <a:srgbClr val="FA8428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GY94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1" i="1" smtClean="0">
                            <a:solidFill>
                              <a:srgbClr val="FA8428"/>
                            </a:solidFill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</m:ctrlPr>
                      </m:sSubPr>
                      <m:e>
                        <m:r>
                          <a:rPr lang="en-US" sz="1200" b="1" i="1" smtClean="0">
                            <a:solidFill>
                              <a:srgbClr val="FA8428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𝝎</m:t>
                        </m:r>
                      </m:e>
                      <m:sub>
                        <m:r>
                          <a:rPr lang="en-US" sz="1200" b="1" i="1" smtClean="0">
                            <a:solidFill>
                              <a:srgbClr val="FA8428"/>
                            </a:solidFill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𝒓</m:t>
                        </m:r>
                      </m:sub>
                    </m:sSub>
                  </m:oMath>
                </a14:m>
                <a:endParaRPr lang="en-US" sz="1200" b="1" dirty="0">
                  <a:solidFill>
                    <a:srgbClr val="FA8428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mc:Choice>
        <mc:Fallback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8896" y="2969074"/>
                <a:ext cx="974947" cy="276999"/>
              </a:xfrm>
              <a:prstGeom prst="rect">
                <a:avLst/>
              </a:prstGeom>
              <a:blipFill rotWithShape="0">
                <a:blip r:embed="rId5"/>
                <a:stretch>
                  <a:fillRect l="-625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TextBox 34"/>
          <p:cNvSpPr txBox="1"/>
          <p:nvPr/>
        </p:nvSpPr>
        <p:spPr>
          <a:xfrm>
            <a:off x="5816157" y="3957130"/>
            <a:ext cx="5293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Yu Gothic" charset="-128"/>
                <a:ea typeface="Yu Gothic" charset="-128"/>
                <a:cs typeface="Yu Gothic" charset="-128"/>
              </a:rPr>
              <a:t>0.00</a:t>
            </a:r>
            <a:endParaRPr lang="en-US" sz="1400" dirty="0">
              <a:latin typeface="Yu Gothic" charset="-128"/>
              <a:ea typeface="Yu Gothic" charset="-128"/>
              <a:cs typeface="Yu Gothic" charset="-128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5261596" y="3932274"/>
            <a:ext cx="5293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Yu Gothic" charset="-128"/>
                <a:ea typeface="Yu Gothic" charset="-128"/>
                <a:cs typeface="Yu Gothic" charset="-128"/>
              </a:rPr>
              <a:t>0.50</a:t>
            </a:r>
            <a:endParaRPr lang="en-US" sz="1400" dirty="0">
              <a:latin typeface="Yu Gothic" charset="-128"/>
              <a:ea typeface="Yu Gothic" charset="-128"/>
              <a:cs typeface="Yu Gothic" charset="-128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5875245" y="3638658"/>
            <a:ext cx="5293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Yu Gothic" charset="-128"/>
                <a:ea typeface="Yu Gothic" charset="-128"/>
                <a:cs typeface="Yu Gothic" charset="-128"/>
              </a:rPr>
              <a:t>1.25</a:t>
            </a:r>
            <a:endParaRPr lang="en-US" sz="1400" dirty="0">
              <a:latin typeface="Yu Gothic" charset="-128"/>
              <a:ea typeface="Yu Gothic" charset="-128"/>
              <a:cs typeface="Yu Gothic" charset="-128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064426" y="2638567"/>
            <a:ext cx="958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Yu Gothic" charset="-128"/>
                <a:ea typeface="Yu Gothic" charset="-128"/>
                <a:cs typeface="Yu Gothic" charset="-128"/>
              </a:rPr>
              <a:t>Site 23</a:t>
            </a:r>
            <a:endParaRPr lang="en-US" b="1" dirty="0">
              <a:latin typeface="Yu Gothic" charset="-128"/>
              <a:ea typeface="Yu Gothic" charset="-128"/>
              <a:cs typeface="Yu Gothic" charset="-128"/>
            </a:endParaRPr>
          </a:p>
        </p:txBody>
      </p:sp>
      <p:grpSp>
        <p:nvGrpSpPr>
          <p:cNvPr id="56" name="Group 55"/>
          <p:cNvGrpSpPr/>
          <p:nvPr/>
        </p:nvGrpSpPr>
        <p:grpSpPr>
          <a:xfrm>
            <a:off x="5275562" y="4955048"/>
            <a:ext cx="3169522" cy="1262950"/>
            <a:chOff x="5236321" y="3667059"/>
            <a:chExt cx="3169522" cy="1262950"/>
          </a:xfrm>
        </p:grpSpPr>
        <p:grpSp>
          <p:nvGrpSpPr>
            <p:cNvPr id="57" name="Group 56"/>
            <p:cNvGrpSpPr/>
            <p:nvPr/>
          </p:nvGrpSpPr>
          <p:grpSpPr>
            <a:xfrm>
              <a:off x="5236321" y="3667059"/>
              <a:ext cx="2499403" cy="307777"/>
              <a:chOff x="5236321" y="3667059"/>
              <a:chExt cx="2499403" cy="307777"/>
            </a:xfrm>
          </p:grpSpPr>
          <p:sp>
            <p:nvSpPr>
              <p:cNvPr id="74" name="TextBox 73"/>
              <p:cNvSpPr txBox="1"/>
              <p:nvPr/>
            </p:nvSpPr>
            <p:spPr>
              <a:xfrm>
                <a:off x="6927489" y="3667059"/>
                <a:ext cx="80823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 err="1" smtClean="0">
                    <a:solidFill>
                      <a:srgbClr val="B52A24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ExpCM</a:t>
                </a:r>
                <a:endParaRPr lang="en-US" sz="1400" b="1" dirty="0">
                  <a:solidFill>
                    <a:srgbClr val="B52A24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75" name="TextBox 74"/>
              <p:cNvSpPr txBox="1"/>
              <p:nvPr/>
            </p:nvSpPr>
            <p:spPr>
              <a:xfrm>
                <a:off x="5236321" y="3682448"/>
                <a:ext cx="4796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>
                    <a:latin typeface="Yu Gothic" charset="-128"/>
                    <a:ea typeface="Yu Gothic" charset="-128"/>
                    <a:cs typeface="Yu Gothic" charset="-128"/>
                  </a:rPr>
                  <a:t>0.25</a:t>
                </a:r>
                <a:endParaRPr lang="en-US" sz="12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76" name="TextBox 75"/>
              <p:cNvSpPr txBox="1"/>
              <p:nvPr/>
            </p:nvSpPr>
            <p:spPr>
              <a:xfrm>
                <a:off x="5822058" y="3682448"/>
                <a:ext cx="4796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>
                    <a:latin typeface="Yu Gothic" charset="-128"/>
                    <a:ea typeface="Yu Gothic" charset="-128"/>
                    <a:cs typeface="Yu Gothic" charset="-128"/>
                  </a:rPr>
                  <a:t>5.75</a:t>
                </a:r>
                <a:endParaRPr lang="en-US" sz="12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77" name="TextBox 76"/>
              <p:cNvSpPr txBox="1"/>
              <p:nvPr/>
            </p:nvSpPr>
            <p:spPr>
              <a:xfrm>
                <a:off x="6365316" y="3682448"/>
                <a:ext cx="56457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>
                    <a:latin typeface="Yu Gothic" charset="-128"/>
                    <a:ea typeface="Yu Gothic" charset="-128"/>
                    <a:cs typeface="Yu Gothic" charset="-128"/>
                  </a:rPr>
                  <a:t>74.75</a:t>
                </a:r>
                <a:endParaRPr lang="en-US" sz="12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p:grpSp>
        <p:grpSp>
          <p:nvGrpSpPr>
            <p:cNvPr id="58" name="Group 57"/>
            <p:cNvGrpSpPr/>
            <p:nvPr/>
          </p:nvGrpSpPr>
          <p:grpSpPr>
            <a:xfrm>
              <a:off x="5236321" y="3985450"/>
              <a:ext cx="2342308" cy="307777"/>
              <a:chOff x="5236321" y="3985450"/>
              <a:chExt cx="2342308" cy="307777"/>
            </a:xfrm>
          </p:grpSpPr>
          <p:sp>
            <p:nvSpPr>
              <p:cNvPr id="70" name="TextBox 69"/>
              <p:cNvSpPr txBox="1"/>
              <p:nvPr/>
            </p:nvSpPr>
            <p:spPr>
              <a:xfrm>
                <a:off x="6927489" y="3985450"/>
                <a:ext cx="65114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 smtClean="0">
                    <a:solidFill>
                      <a:srgbClr val="43A0C3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GY94</a:t>
                </a:r>
                <a:endParaRPr lang="en-US" sz="1400" b="1" dirty="0">
                  <a:solidFill>
                    <a:srgbClr val="43A0C3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71" name="TextBox 70"/>
              <p:cNvSpPr txBox="1"/>
              <p:nvPr/>
            </p:nvSpPr>
            <p:spPr>
              <a:xfrm>
                <a:off x="5236321" y="4000839"/>
                <a:ext cx="4796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>
                    <a:latin typeface="Yu Gothic" charset="-128"/>
                    <a:ea typeface="Yu Gothic" charset="-128"/>
                    <a:cs typeface="Yu Gothic" charset="-128"/>
                  </a:rPr>
                  <a:t>0.00</a:t>
                </a:r>
                <a:endParaRPr lang="en-US" sz="12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72" name="TextBox 71"/>
              <p:cNvSpPr txBox="1"/>
              <p:nvPr/>
            </p:nvSpPr>
            <p:spPr>
              <a:xfrm>
                <a:off x="5822058" y="4000839"/>
                <a:ext cx="4796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>
                    <a:latin typeface="Yu Gothic" charset="-128"/>
                    <a:ea typeface="Yu Gothic" charset="-128"/>
                    <a:cs typeface="Yu Gothic" charset="-128"/>
                  </a:rPr>
                  <a:t>0.25</a:t>
                </a:r>
                <a:endParaRPr lang="en-US" sz="12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73" name="TextBox 72"/>
              <p:cNvSpPr txBox="1"/>
              <p:nvPr/>
            </p:nvSpPr>
            <p:spPr>
              <a:xfrm>
                <a:off x="6407796" y="4000839"/>
                <a:ext cx="4796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>
                    <a:latin typeface="Yu Gothic" charset="-128"/>
                    <a:ea typeface="Yu Gothic" charset="-128"/>
                    <a:cs typeface="Yu Gothic" charset="-128"/>
                  </a:rPr>
                  <a:t>1.75</a:t>
                </a:r>
                <a:endParaRPr lang="en-US" sz="12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p:grpSp>
        <p:grpSp>
          <p:nvGrpSpPr>
            <p:cNvPr id="59" name="Group 58"/>
            <p:cNvGrpSpPr/>
            <p:nvPr/>
          </p:nvGrpSpPr>
          <p:grpSpPr>
            <a:xfrm>
              <a:off x="5236321" y="4303841"/>
              <a:ext cx="2836033" cy="307777"/>
              <a:chOff x="5236321" y="4293227"/>
              <a:chExt cx="2836033" cy="307777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66" name="TextBox 65"/>
                  <p:cNvSpPr txBox="1"/>
                  <p:nvPr/>
                </p:nvSpPr>
                <p:spPr>
                  <a:xfrm>
                    <a:off x="6927489" y="4293227"/>
                    <a:ext cx="1144865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400" b="1" dirty="0" smtClean="0">
                        <a:solidFill>
                          <a:srgbClr val="75A88D"/>
                        </a:solidFill>
                        <a:latin typeface="Yu Gothic" charset="-128"/>
                        <a:ea typeface="Yu Gothic" charset="-128"/>
                        <a:cs typeface="Yu Gothic" charset="-128"/>
                      </a:rPr>
                      <a:t>GY94 + </a:t>
                    </a:r>
                    <a14:m>
                      <m:oMath xmlns:m="http://schemas.openxmlformats.org/officeDocument/2006/math">
                        <m:r>
                          <a:rPr lang="el-GR" sz="1400" b="1" i="1" smtClean="0">
                            <a:solidFill>
                              <a:srgbClr val="75A88D"/>
                            </a:solidFill>
                            <a:latin typeface="Yu Gothic" charset="-128"/>
                            <a:ea typeface="Yu Gothic" charset="-128"/>
                            <a:cs typeface="Yu Gothic" charset="-128"/>
                          </a:rPr>
                          <m:t>𝜞𝝎</m:t>
                        </m:r>
                      </m:oMath>
                    </a14:m>
                    <a:endParaRPr lang="en-US" sz="1400" b="1" dirty="0">
                      <a:solidFill>
                        <a:srgbClr val="75A88D"/>
                      </a:solidFill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>
              <p:sp>
                <p:nvSpPr>
                  <p:cNvPr id="66" name="TextBox 6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927489" y="4293227"/>
                    <a:ext cx="1144865" cy="307777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 l="-1596" t="-1961" b="-1960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67" name="TextBox 66"/>
              <p:cNvSpPr txBox="1"/>
              <p:nvPr/>
            </p:nvSpPr>
            <p:spPr>
              <a:xfrm>
                <a:off x="5236321" y="4308616"/>
                <a:ext cx="4796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>
                    <a:latin typeface="Yu Gothic" charset="-128"/>
                    <a:ea typeface="Yu Gothic" charset="-128"/>
                    <a:cs typeface="Yu Gothic" charset="-128"/>
                  </a:rPr>
                  <a:t>0.00</a:t>
                </a:r>
                <a:endParaRPr lang="en-US" sz="12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68" name="TextBox 67"/>
              <p:cNvSpPr txBox="1"/>
              <p:nvPr/>
            </p:nvSpPr>
            <p:spPr>
              <a:xfrm>
                <a:off x="5822058" y="4308616"/>
                <a:ext cx="4796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>
                    <a:latin typeface="Yu Gothic" charset="-128"/>
                    <a:ea typeface="Yu Gothic" charset="-128"/>
                    <a:cs typeface="Yu Gothic" charset="-128"/>
                  </a:rPr>
                  <a:t>0.00</a:t>
                </a:r>
                <a:endParaRPr lang="en-US" sz="12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69" name="TextBox 68"/>
              <p:cNvSpPr txBox="1"/>
              <p:nvPr/>
            </p:nvSpPr>
            <p:spPr>
              <a:xfrm>
                <a:off x="6407796" y="4308616"/>
                <a:ext cx="4796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>
                    <a:latin typeface="Yu Gothic" charset="-128"/>
                    <a:ea typeface="Yu Gothic" charset="-128"/>
                    <a:cs typeface="Yu Gothic" charset="-128"/>
                  </a:rPr>
                  <a:t>2.50</a:t>
                </a:r>
                <a:endParaRPr lang="en-US" sz="12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p:grpSp>
        <p:grpSp>
          <p:nvGrpSpPr>
            <p:cNvPr id="60" name="Group 59"/>
            <p:cNvGrpSpPr/>
            <p:nvPr/>
          </p:nvGrpSpPr>
          <p:grpSpPr>
            <a:xfrm>
              <a:off x="5236321" y="4622232"/>
              <a:ext cx="2800190" cy="307777"/>
              <a:chOff x="5236321" y="4622232"/>
              <a:chExt cx="2800190" cy="307777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62" name="TextBox 61"/>
                  <p:cNvSpPr txBox="1"/>
                  <p:nvPr/>
                </p:nvSpPr>
                <p:spPr>
                  <a:xfrm>
                    <a:off x="6927489" y="4622232"/>
                    <a:ext cx="1109022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400" b="1" dirty="0" smtClean="0">
                        <a:solidFill>
                          <a:srgbClr val="FA8428"/>
                        </a:solidFill>
                        <a:latin typeface="Yu Gothic" charset="-128"/>
                        <a:ea typeface="Yu Gothic" charset="-128"/>
                        <a:cs typeface="Yu Gothic" charset="-128"/>
                      </a:rPr>
                      <a:t>GY94 +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1400" b="1" i="1" smtClean="0">
                                <a:solidFill>
                                  <a:srgbClr val="FA8428"/>
                                </a:solidFill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</m:ctrlPr>
                          </m:sSubPr>
                          <m:e>
                            <m:r>
                              <a:rPr lang="en-US" sz="1400" b="1" i="1" smtClean="0">
                                <a:solidFill>
                                  <a:srgbClr val="FA8428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𝝎</m:t>
                            </m:r>
                          </m:e>
                          <m:sub>
                            <m:r>
                              <a:rPr lang="en-US" sz="1400" b="1" i="1" smtClean="0">
                                <a:solidFill>
                                  <a:srgbClr val="FA8428"/>
                                </a:solidFill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𝒓</m:t>
                            </m:r>
                          </m:sub>
                        </m:sSub>
                      </m:oMath>
                    </a14:m>
                    <a:endParaRPr lang="en-US" sz="1400" b="1" dirty="0">
                      <a:solidFill>
                        <a:srgbClr val="FA8428"/>
                      </a:solidFill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>
              <p:sp>
                <p:nvSpPr>
                  <p:cNvPr id="62" name="TextBox 6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927489" y="4622232"/>
                    <a:ext cx="1109022" cy="307777"/>
                  </a:xfrm>
                  <a:prstGeom prst="rect">
                    <a:avLst/>
                  </a:prstGeom>
                  <a:blipFill rotWithShape="0">
                    <a:blip r:embed="rId7"/>
                    <a:stretch>
                      <a:fillRect l="-1648" t="-4000" b="-20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63" name="TextBox 62"/>
              <p:cNvSpPr txBox="1"/>
              <p:nvPr/>
            </p:nvSpPr>
            <p:spPr>
              <a:xfrm>
                <a:off x="5236321" y="4637621"/>
                <a:ext cx="4796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>
                    <a:latin typeface="Yu Gothic" charset="-128"/>
                    <a:ea typeface="Yu Gothic" charset="-128"/>
                    <a:cs typeface="Yu Gothic" charset="-128"/>
                  </a:rPr>
                  <a:t>0.00</a:t>
                </a:r>
                <a:endParaRPr lang="en-US" sz="12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64" name="TextBox 63"/>
              <p:cNvSpPr txBox="1"/>
              <p:nvPr/>
            </p:nvSpPr>
            <p:spPr>
              <a:xfrm>
                <a:off x="5822058" y="4637621"/>
                <a:ext cx="4796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>
                    <a:latin typeface="Yu Gothic" charset="-128"/>
                    <a:ea typeface="Yu Gothic" charset="-128"/>
                    <a:cs typeface="Yu Gothic" charset="-128"/>
                  </a:rPr>
                  <a:t>0.50</a:t>
                </a:r>
                <a:endParaRPr lang="en-US" sz="12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65" name="TextBox 64"/>
              <p:cNvSpPr txBox="1"/>
              <p:nvPr/>
            </p:nvSpPr>
            <p:spPr>
              <a:xfrm>
                <a:off x="6407796" y="4637621"/>
                <a:ext cx="4796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>
                    <a:latin typeface="Yu Gothic" charset="-128"/>
                    <a:ea typeface="Yu Gothic" charset="-128"/>
                    <a:cs typeface="Yu Gothic" charset="-128"/>
                  </a:rPr>
                  <a:t>1.25</a:t>
                </a:r>
                <a:endParaRPr lang="en-US" sz="12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p:grpSp>
        <p:sp>
          <p:nvSpPr>
            <p:cNvPr id="61" name="TextBox 60"/>
            <p:cNvSpPr txBox="1"/>
            <p:nvPr/>
          </p:nvSpPr>
          <p:spPr>
            <a:xfrm rot="5400000">
              <a:off x="7741718" y="4134564"/>
              <a:ext cx="9589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smtClean="0">
                  <a:latin typeface="Yu Gothic" charset="-128"/>
                  <a:ea typeface="Yu Gothic" charset="-128"/>
                  <a:cs typeface="Yu Gothic" charset="-128"/>
                </a:rPr>
                <a:t>Site 23</a:t>
              </a:r>
              <a:endParaRPr lang="en-US" b="1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</p:grpSp>
      <p:grpSp>
        <p:nvGrpSpPr>
          <p:cNvPr id="78" name="Group 77"/>
          <p:cNvGrpSpPr/>
          <p:nvPr/>
        </p:nvGrpSpPr>
        <p:grpSpPr>
          <a:xfrm>
            <a:off x="5275562" y="6243036"/>
            <a:ext cx="3169522" cy="1262950"/>
            <a:chOff x="5236321" y="3667059"/>
            <a:chExt cx="3169522" cy="1262950"/>
          </a:xfrm>
        </p:grpSpPr>
        <p:grpSp>
          <p:nvGrpSpPr>
            <p:cNvPr id="79" name="Group 78"/>
            <p:cNvGrpSpPr/>
            <p:nvPr/>
          </p:nvGrpSpPr>
          <p:grpSpPr>
            <a:xfrm>
              <a:off x="5236321" y="3667059"/>
              <a:ext cx="2499403" cy="307777"/>
              <a:chOff x="5236321" y="3667059"/>
              <a:chExt cx="2499403" cy="307777"/>
            </a:xfrm>
          </p:grpSpPr>
          <p:sp>
            <p:nvSpPr>
              <p:cNvPr id="96" name="TextBox 95"/>
              <p:cNvSpPr txBox="1"/>
              <p:nvPr/>
            </p:nvSpPr>
            <p:spPr>
              <a:xfrm>
                <a:off x="6927489" y="3667059"/>
                <a:ext cx="80823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 err="1" smtClean="0">
                    <a:solidFill>
                      <a:srgbClr val="B52A24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ExpCM</a:t>
                </a:r>
                <a:endParaRPr lang="en-US" sz="1400" b="1" dirty="0">
                  <a:solidFill>
                    <a:srgbClr val="B52A24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97" name="TextBox 96"/>
              <p:cNvSpPr txBox="1"/>
              <p:nvPr/>
            </p:nvSpPr>
            <p:spPr>
              <a:xfrm>
                <a:off x="5236321" y="3682448"/>
                <a:ext cx="4796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>
                    <a:latin typeface="Yu Gothic" charset="-128"/>
                    <a:ea typeface="Yu Gothic" charset="-128"/>
                    <a:cs typeface="Yu Gothic" charset="-128"/>
                  </a:rPr>
                  <a:t>0.25</a:t>
                </a:r>
                <a:endParaRPr lang="en-US" sz="12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98" name="TextBox 97"/>
              <p:cNvSpPr txBox="1"/>
              <p:nvPr/>
            </p:nvSpPr>
            <p:spPr>
              <a:xfrm>
                <a:off x="5822058" y="3682448"/>
                <a:ext cx="4796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>
                    <a:latin typeface="Yu Gothic" charset="-128"/>
                    <a:ea typeface="Yu Gothic" charset="-128"/>
                    <a:cs typeface="Yu Gothic" charset="-128"/>
                  </a:rPr>
                  <a:t>5.75</a:t>
                </a:r>
                <a:endParaRPr lang="en-US" sz="12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99" name="TextBox 98"/>
              <p:cNvSpPr txBox="1"/>
              <p:nvPr/>
            </p:nvSpPr>
            <p:spPr>
              <a:xfrm>
                <a:off x="6365316" y="3682448"/>
                <a:ext cx="56457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>
                    <a:latin typeface="Yu Gothic" charset="-128"/>
                    <a:ea typeface="Yu Gothic" charset="-128"/>
                    <a:cs typeface="Yu Gothic" charset="-128"/>
                  </a:rPr>
                  <a:t>74.75</a:t>
                </a:r>
                <a:endParaRPr lang="en-US" sz="12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p:grpSp>
        <p:grpSp>
          <p:nvGrpSpPr>
            <p:cNvPr id="80" name="Group 79"/>
            <p:cNvGrpSpPr/>
            <p:nvPr/>
          </p:nvGrpSpPr>
          <p:grpSpPr>
            <a:xfrm>
              <a:off x="5236321" y="3985450"/>
              <a:ext cx="2342308" cy="307777"/>
              <a:chOff x="5236321" y="3985450"/>
              <a:chExt cx="2342308" cy="307777"/>
            </a:xfrm>
          </p:grpSpPr>
          <p:sp>
            <p:nvSpPr>
              <p:cNvPr id="92" name="TextBox 91"/>
              <p:cNvSpPr txBox="1"/>
              <p:nvPr/>
            </p:nvSpPr>
            <p:spPr>
              <a:xfrm>
                <a:off x="6927489" y="3985450"/>
                <a:ext cx="65114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 smtClean="0">
                    <a:solidFill>
                      <a:srgbClr val="43A0C3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GY94</a:t>
                </a:r>
                <a:endParaRPr lang="en-US" sz="1400" b="1" dirty="0">
                  <a:solidFill>
                    <a:srgbClr val="43A0C3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93" name="TextBox 92"/>
              <p:cNvSpPr txBox="1"/>
              <p:nvPr/>
            </p:nvSpPr>
            <p:spPr>
              <a:xfrm>
                <a:off x="5236321" y="4000839"/>
                <a:ext cx="4796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>
                    <a:latin typeface="Yu Gothic" charset="-128"/>
                    <a:ea typeface="Yu Gothic" charset="-128"/>
                    <a:cs typeface="Yu Gothic" charset="-128"/>
                  </a:rPr>
                  <a:t>0.00</a:t>
                </a:r>
                <a:endParaRPr lang="en-US" sz="12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94" name="TextBox 93"/>
              <p:cNvSpPr txBox="1"/>
              <p:nvPr/>
            </p:nvSpPr>
            <p:spPr>
              <a:xfrm>
                <a:off x="5822058" y="4000839"/>
                <a:ext cx="4796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>
                    <a:latin typeface="Yu Gothic" charset="-128"/>
                    <a:ea typeface="Yu Gothic" charset="-128"/>
                    <a:cs typeface="Yu Gothic" charset="-128"/>
                  </a:rPr>
                  <a:t>0.25</a:t>
                </a:r>
                <a:endParaRPr lang="en-US" sz="12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95" name="TextBox 94"/>
              <p:cNvSpPr txBox="1"/>
              <p:nvPr/>
            </p:nvSpPr>
            <p:spPr>
              <a:xfrm>
                <a:off x="6407796" y="4000839"/>
                <a:ext cx="4796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>
                    <a:latin typeface="Yu Gothic" charset="-128"/>
                    <a:ea typeface="Yu Gothic" charset="-128"/>
                    <a:cs typeface="Yu Gothic" charset="-128"/>
                  </a:rPr>
                  <a:t>1.75</a:t>
                </a:r>
                <a:endParaRPr lang="en-US" sz="12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p:grpSp>
        <p:grpSp>
          <p:nvGrpSpPr>
            <p:cNvPr id="81" name="Group 80"/>
            <p:cNvGrpSpPr/>
            <p:nvPr/>
          </p:nvGrpSpPr>
          <p:grpSpPr>
            <a:xfrm>
              <a:off x="5236321" y="4303841"/>
              <a:ext cx="2836033" cy="307777"/>
              <a:chOff x="5236321" y="4293227"/>
              <a:chExt cx="2836033" cy="307777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88" name="TextBox 87"/>
                  <p:cNvSpPr txBox="1"/>
                  <p:nvPr/>
                </p:nvSpPr>
                <p:spPr>
                  <a:xfrm>
                    <a:off x="6927489" y="4293227"/>
                    <a:ext cx="1144865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400" b="1" dirty="0" smtClean="0">
                        <a:solidFill>
                          <a:srgbClr val="75A88D"/>
                        </a:solidFill>
                        <a:latin typeface="Yu Gothic" charset="-128"/>
                        <a:ea typeface="Yu Gothic" charset="-128"/>
                        <a:cs typeface="Yu Gothic" charset="-128"/>
                      </a:rPr>
                      <a:t>GY94 + </a:t>
                    </a:r>
                    <a14:m>
                      <m:oMath xmlns:m="http://schemas.openxmlformats.org/officeDocument/2006/math">
                        <m:r>
                          <a:rPr lang="el-GR" sz="1400" b="1" i="1" smtClean="0">
                            <a:solidFill>
                              <a:srgbClr val="75A88D"/>
                            </a:solidFill>
                            <a:latin typeface="Yu Gothic" charset="-128"/>
                            <a:ea typeface="Yu Gothic" charset="-128"/>
                            <a:cs typeface="Yu Gothic" charset="-128"/>
                          </a:rPr>
                          <m:t>𝜞𝝎</m:t>
                        </m:r>
                      </m:oMath>
                    </a14:m>
                    <a:endParaRPr lang="en-US" sz="1400" b="1" dirty="0">
                      <a:solidFill>
                        <a:srgbClr val="75A88D"/>
                      </a:solidFill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>
              <p:sp>
                <p:nvSpPr>
                  <p:cNvPr id="88" name="TextBox 8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927489" y="4293227"/>
                    <a:ext cx="1144865" cy="307777"/>
                  </a:xfrm>
                  <a:prstGeom prst="rect">
                    <a:avLst/>
                  </a:prstGeom>
                  <a:blipFill rotWithShape="0">
                    <a:blip r:embed="rId8"/>
                    <a:stretch>
                      <a:fillRect l="-1596" t="-4000" b="-20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89" name="TextBox 88"/>
              <p:cNvSpPr txBox="1"/>
              <p:nvPr/>
            </p:nvSpPr>
            <p:spPr>
              <a:xfrm>
                <a:off x="5236321" y="4308616"/>
                <a:ext cx="4796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>
                    <a:latin typeface="Yu Gothic" charset="-128"/>
                    <a:ea typeface="Yu Gothic" charset="-128"/>
                    <a:cs typeface="Yu Gothic" charset="-128"/>
                  </a:rPr>
                  <a:t>0.00</a:t>
                </a:r>
                <a:endParaRPr lang="en-US" sz="12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90" name="TextBox 89"/>
              <p:cNvSpPr txBox="1"/>
              <p:nvPr/>
            </p:nvSpPr>
            <p:spPr>
              <a:xfrm>
                <a:off x="5822058" y="4308616"/>
                <a:ext cx="4796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>
                    <a:latin typeface="Yu Gothic" charset="-128"/>
                    <a:ea typeface="Yu Gothic" charset="-128"/>
                    <a:cs typeface="Yu Gothic" charset="-128"/>
                  </a:rPr>
                  <a:t>0.00</a:t>
                </a:r>
                <a:endParaRPr lang="en-US" sz="12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91" name="TextBox 90"/>
              <p:cNvSpPr txBox="1"/>
              <p:nvPr/>
            </p:nvSpPr>
            <p:spPr>
              <a:xfrm>
                <a:off x="6407796" y="4308616"/>
                <a:ext cx="4796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>
                    <a:latin typeface="Yu Gothic" charset="-128"/>
                    <a:ea typeface="Yu Gothic" charset="-128"/>
                    <a:cs typeface="Yu Gothic" charset="-128"/>
                  </a:rPr>
                  <a:t>2.50</a:t>
                </a:r>
                <a:endParaRPr lang="en-US" sz="12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p:grpSp>
        <p:grpSp>
          <p:nvGrpSpPr>
            <p:cNvPr id="82" name="Group 81"/>
            <p:cNvGrpSpPr/>
            <p:nvPr/>
          </p:nvGrpSpPr>
          <p:grpSpPr>
            <a:xfrm>
              <a:off x="5236321" y="4622232"/>
              <a:ext cx="2800190" cy="307777"/>
              <a:chOff x="5236321" y="4622232"/>
              <a:chExt cx="2800190" cy="307777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84" name="TextBox 83"/>
                  <p:cNvSpPr txBox="1"/>
                  <p:nvPr/>
                </p:nvSpPr>
                <p:spPr>
                  <a:xfrm>
                    <a:off x="6927489" y="4622232"/>
                    <a:ext cx="1109022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400" b="1" dirty="0" smtClean="0">
                        <a:solidFill>
                          <a:srgbClr val="FA8428"/>
                        </a:solidFill>
                        <a:latin typeface="Yu Gothic" charset="-128"/>
                        <a:ea typeface="Yu Gothic" charset="-128"/>
                        <a:cs typeface="Yu Gothic" charset="-128"/>
                      </a:rPr>
                      <a:t>GY94 +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1400" b="1" i="1" smtClean="0">
                                <a:solidFill>
                                  <a:srgbClr val="FA8428"/>
                                </a:solidFill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</m:ctrlPr>
                          </m:sSubPr>
                          <m:e>
                            <m:r>
                              <a:rPr lang="en-US" sz="1400" b="1" i="1" smtClean="0">
                                <a:solidFill>
                                  <a:srgbClr val="FA8428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𝝎</m:t>
                            </m:r>
                          </m:e>
                          <m:sub>
                            <m:r>
                              <a:rPr lang="en-US" sz="1400" b="1" i="1" smtClean="0">
                                <a:solidFill>
                                  <a:srgbClr val="FA8428"/>
                                </a:solidFill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𝒓</m:t>
                            </m:r>
                          </m:sub>
                        </m:sSub>
                      </m:oMath>
                    </a14:m>
                    <a:endParaRPr lang="en-US" sz="1400" b="1" dirty="0">
                      <a:solidFill>
                        <a:srgbClr val="FA8428"/>
                      </a:solidFill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>
              <p:sp>
                <p:nvSpPr>
                  <p:cNvPr id="84" name="TextBox 8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927489" y="4622232"/>
                    <a:ext cx="1109022" cy="307777"/>
                  </a:xfrm>
                  <a:prstGeom prst="rect">
                    <a:avLst/>
                  </a:prstGeom>
                  <a:blipFill rotWithShape="0">
                    <a:blip r:embed="rId7"/>
                    <a:stretch>
                      <a:fillRect l="-1648" t="-4000" b="-20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85" name="TextBox 84"/>
              <p:cNvSpPr txBox="1"/>
              <p:nvPr/>
            </p:nvSpPr>
            <p:spPr>
              <a:xfrm>
                <a:off x="5236321" y="4637621"/>
                <a:ext cx="4796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>
                    <a:latin typeface="Yu Gothic" charset="-128"/>
                    <a:ea typeface="Yu Gothic" charset="-128"/>
                    <a:cs typeface="Yu Gothic" charset="-128"/>
                  </a:rPr>
                  <a:t>0.00</a:t>
                </a:r>
                <a:endParaRPr lang="en-US" sz="12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86" name="TextBox 85"/>
              <p:cNvSpPr txBox="1"/>
              <p:nvPr/>
            </p:nvSpPr>
            <p:spPr>
              <a:xfrm>
                <a:off x="5822058" y="4637621"/>
                <a:ext cx="4796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>
                    <a:latin typeface="Yu Gothic" charset="-128"/>
                    <a:ea typeface="Yu Gothic" charset="-128"/>
                    <a:cs typeface="Yu Gothic" charset="-128"/>
                  </a:rPr>
                  <a:t>0.50</a:t>
                </a:r>
                <a:endParaRPr lang="en-US" sz="12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87" name="TextBox 86"/>
              <p:cNvSpPr txBox="1"/>
              <p:nvPr/>
            </p:nvSpPr>
            <p:spPr>
              <a:xfrm>
                <a:off x="6407796" y="4637621"/>
                <a:ext cx="4796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>
                    <a:latin typeface="Yu Gothic" charset="-128"/>
                    <a:ea typeface="Yu Gothic" charset="-128"/>
                    <a:cs typeface="Yu Gothic" charset="-128"/>
                  </a:rPr>
                  <a:t>1.25</a:t>
                </a:r>
                <a:endParaRPr lang="en-US" sz="12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p:grpSp>
        <p:sp>
          <p:nvSpPr>
            <p:cNvPr id="83" name="TextBox 82"/>
            <p:cNvSpPr txBox="1"/>
            <p:nvPr/>
          </p:nvSpPr>
          <p:spPr>
            <a:xfrm rot="5400000">
              <a:off x="7741718" y="4134564"/>
              <a:ext cx="9589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smtClean="0">
                  <a:latin typeface="Yu Gothic" charset="-128"/>
                  <a:ea typeface="Yu Gothic" charset="-128"/>
                  <a:cs typeface="Yu Gothic" charset="-128"/>
                </a:rPr>
                <a:t>Site 23</a:t>
              </a:r>
              <a:endParaRPr lang="en-US" b="1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40811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84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M</a:t>
            </a:r>
            <a:r>
              <a:rPr lang="en-US" sz="3000" b="1" dirty="0" smtClean="0">
                <a:solidFill>
                  <a:schemeClr val="bg1"/>
                </a:solidFill>
              </a:rPr>
              <a:t>AIN</a:t>
            </a:r>
            <a:r>
              <a:rPr lang="en-US" b="1" dirty="0" smtClean="0">
                <a:solidFill>
                  <a:schemeClr val="bg1"/>
                </a:solidFill>
              </a:rPr>
              <a:t> F</a:t>
            </a:r>
            <a:r>
              <a:rPr lang="en-US" sz="3000" b="1" dirty="0" smtClean="0">
                <a:solidFill>
                  <a:schemeClr val="bg1"/>
                </a:solidFill>
              </a:rPr>
              <a:t>IGURES</a:t>
            </a:r>
            <a:endParaRPr lang="en-US" sz="3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07268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Decay to stationary state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1137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/>
          <p:cNvGrpSpPr/>
          <p:nvPr/>
        </p:nvGrpSpPr>
        <p:grpSpPr>
          <a:xfrm>
            <a:off x="-322313" y="-1934119"/>
            <a:ext cx="10956719" cy="8040857"/>
            <a:chOff x="-322313" y="-1934119"/>
            <a:chExt cx="10956719" cy="8040857"/>
          </a:xfrm>
        </p:grpSpPr>
        <p:pic>
          <p:nvPicPr>
            <p:cNvPr id="31" name="Picture 30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17" b="21147"/>
            <a:stretch/>
          </p:blipFill>
          <p:spPr>
            <a:xfrm>
              <a:off x="980043" y="659010"/>
              <a:ext cx="9654363" cy="4406309"/>
            </a:xfrm>
            <a:prstGeom prst="rect">
              <a:avLst/>
            </a:prstGeom>
          </p:spPr>
        </p:pic>
        <p:grpSp>
          <p:nvGrpSpPr>
            <p:cNvPr id="40" name="Group 39"/>
            <p:cNvGrpSpPr/>
            <p:nvPr/>
          </p:nvGrpSpPr>
          <p:grpSpPr>
            <a:xfrm>
              <a:off x="-322313" y="-1934119"/>
              <a:ext cx="10341955" cy="8040857"/>
              <a:chOff x="-322313" y="-1934119"/>
              <a:chExt cx="10341955" cy="8040857"/>
            </a:xfrm>
          </p:grpSpPr>
          <p:sp>
            <p:nvSpPr>
              <p:cNvPr id="16" name="Rectangle 15"/>
              <p:cNvSpPr/>
              <p:nvPr/>
            </p:nvSpPr>
            <p:spPr>
              <a:xfrm>
                <a:off x="789627" y="629703"/>
                <a:ext cx="9167627" cy="41760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4" name="Group 23"/>
              <p:cNvGrpSpPr/>
              <p:nvPr/>
            </p:nvGrpSpPr>
            <p:grpSpPr>
              <a:xfrm>
                <a:off x="5700294" y="-1924184"/>
                <a:ext cx="628698" cy="2974526"/>
                <a:chOff x="5748709" y="-303568"/>
                <a:chExt cx="628698" cy="2974526"/>
              </a:xfrm>
            </p:grpSpPr>
            <p:sp>
              <p:nvSpPr>
                <p:cNvPr id="9" name="TextBox 8"/>
                <p:cNvSpPr txBox="1"/>
                <p:nvPr/>
              </p:nvSpPr>
              <p:spPr>
                <a:xfrm>
                  <a:off x="5748709" y="2301626"/>
                  <a:ext cx="62869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0.27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pic>
              <p:nvPicPr>
                <p:cNvPr id="6" name="Picture 5"/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2101" t="11259" r="40612" b="12701"/>
                <a:stretch/>
              </p:blipFill>
              <p:spPr>
                <a:xfrm>
                  <a:off x="5829759" y="95764"/>
                  <a:ext cx="466599" cy="2052350"/>
                </a:xfrm>
                <a:prstGeom prst="rect">
                  <a:avLst/>
                </a:prstGeom>
              </p:spPr>
            </p:pic>
            <p:sp>
              <p:nvSpPr>
                <p:cNvPr id="17" name="TextBox 16"/>
                <p:cNvSpPr txBox="1"/>
                <p:nvPr/>
              </p:nvSpPr>
              <p:spPr>
                <a:xfrm>
                  <a:off x="5855640" y="-303568"/>
                  <a:ext cx="44114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23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grpSp>
            <p:nvGrpSpPr>
              <p:cNvPr id="25" name="Group 24"/>
              <p:cNvGrpSpPr/>
              <p:nvPr/>
            </p:nvGrpSpPr>
            <p:grpSpPr>
              <a:xfrm>
                <a:off x="3854969" y="-1924184"/>
                <a:ext cx="628698" cy="2974526"/>
                <a:chOff x="4007765" y="-319471"/>
                <a:chExt cx="628698" cy="2974526"/>
              </a:xfrm>
            </p:grpSpPr>
            <p:sp>
              <p:nvSpPr>
                <p:cNvPr id="10" name="TextBox 9"/>
                <p:cNvSpPr txBox="1"/>
                <p:nvPr/>
              </p:nvSpPr>
              <p:spPr>
                <a:xfrm>
                  <a:off x="4007765" y="2285723"/>
                  <a:ext cx="62869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0.61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pic>
              <p:nvPicPr>
                <p:cNvPr id="5" name="Picture 4"/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4480" t="10469" r="58233" b="13491"/>
                <a:stretch/>
              </p:blipFill>
              <p:spPr>
                <a:xfrm>
                  <a:off x="4088815" y="95764"/>
                  <a:ext cx="466599" cy="2052351"/>
                </a:xfrm>
                <a:prstGeom prst="rect">
                  <a:avLst/>
                </a:prstGeom>
              </p:spPr>
            </p:pic>
            <p:sp>
              <p:nvSpPr>
                <p:cNvPr id="18" name="TextBox 17"/>
                <p:cNvSpPr txBox="1"/>
                <p:nvPr/>
              </p:nvSpPr>
              <p:spPr>
                <a:xfrm>
                  <a:off x="4114696" y="-319471"/>
                  <a:ext cx="44114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51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grpSp>
            <p:nvGrpSpPr>
              <p:cNvPr id="26" name="Group 25"/>
              <p:cNvGrpSpPr/>
              <p:nvPr/>
            </p:nvGrpSpPr>
            <p:grpSpPr>
              <a:xfrm>
                <a:off x="2009644" y="-1924184"/>
                <a:ext cx="628698" cy="2974526"/>
                <a:chOff x="2111199" y="-331812"/>
                <a:chExt cx="628698" cy="2974526"/>
              </a:xfrm>
            </p:grpSpPr>
            <p:sp>
              <p:nvSpPr>
                <p:cNvPr id="11" name="TextBox 10"/>
                <p:cNvSpPr txBox="1"/>
                <p:nvPr/>
              </p:nvSpPr>
              <p:spPr>
                <a:xfrm>
                  <a:off x="2111199" y="2273382"/>
                  <a:ext cx="62869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0.80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pic>
              <p:nvPicPr>
                <p:cNvPr id="4" name="Picture 3"/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981" t="8148" r="75713" b="12963"/>
                <a:stretch/>
              </p:blipFill>
              <p:spPr>
                <a:xfrm>
                  <a:off x="2165009" y="95764"/>
                  <a:ext cx="521079" cy="2129250"/>
                </a:xfrm>
                <a:prstGeom prst="rect">
                  <a:avLst/>
                </a:prstGeom>
              </p:spPr>
            </p:pic>
            <p:sp>
              <p:nvSpPr>
                <p:cNvPr id="19" name="TextBox 18"/>
                <p:cNvSpPr txBox="1"/>
                <p:nvPr/>
              </p:nvSpPr>
              <p:spPr>
                <a:xfrm>
                  <a:off x="2218130" y="-331812"/>
                  <a:ext cx="44114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90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grpSp>
            <p:nvGrpSpPr>
              <p:cNvPr id="23" name="Group 22"/>
              <p:cNvGrpSpPr/>
              <p:nvPr/>
            </p:nvGrpSpPr>
            <p:grpSpPr>
              <a:xfrm>
                <a:off x="7545619" y="-1924184"/>
                <a:ext cx="628698" cy="2974526"/>
                <a:chOff x="7074015" y="-364682"/>
                <a:chExt cx="628698" cy="2974526"/>
              </a:xfrm>
            </p:grpSpPr>
            <p:sp>
              <p:nvSpPr>
                <p:cNvPr id="12" name="TextBox 11"/>
                <p:cNvSpPr txBox="1"/>
                <p:nvPr/>
              </p:nvSpPr>
              <p:spPr>
                <a:xfrm>
                  <a:off x="7074015" y="2240512"/>
                  <a:ext cx="62869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0.18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pic>
              <p:nvPicPr>
                <p:cNvPr id="7" name="Picture 6"/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9145" t="10819" r="23568" b="12684"/>
                <a:stretch/>
              </p:blipFill>
              <p:spPr>
                <a:xfrm>
                  <a:off x="7155065" y="67520"/>
                  <a:ext cx="466599" cy="2064691"/>
                </a:xfrm>
                <a:prstGeom prst="rect">
                  <a:avLst/>
                </a:prstGeom>
              </p:spPr>
            </p:pic>
            <p:sp>
              <p:nvSpPr>
                <p:cNvPr id="20" name="TextBox 19"/>
                <p:cNvSpPr txBox="1"/>
                <p:nvPr/>
              </p:nvSpPr>
              <p:spPr>
                <a:xfrm>
                  <a:off x="7116826" y="-364682"/>
                  <a:ext cx="56938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490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grpSp>
            <p:nvGrpSpPr>
              <p:cNvPr id="22" name="Group 21"/>
              <p:cNvGrpSpPr/>
              <p:nvPr/>
            </p:nvGrpSpPr>
            <p:grpSpPr>
              <a:xfrm>
                <a:off x="9390944" y="-1924184"/>
                <a:ext cx="628698" cy="2974526"/>
                <a:chOff x="8596097" y="-364682"/>
                <a:chExt cx="628698" cy="2974526"/>
              </a:xfrm>
            </p:grpSpPr>
            <p:sp>
              <p:nvSpPr>
                <p:cNvPr id="13" name="TextBox 12"/>
                <p:cNvSpPr txBox="1"/>
                <p:nvPr/>
              </p:nvSpPr>
              <p:spPr>
                <a:xfrm>
                  <a:off x="8596097" y="2240512"/>
                  <a:ext cx="62869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0.06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pic>
              <p:nvPicPr>
                <p:cNvPr id="8" name="Picture 7"/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76661" t="10326" r="6052" b="13177"/>
                <a:stretch/>
              </p:blipFill>
              <p:spPr>
                <a:xfrm>
                  <a:off x="8677147" y="67520"/>
                  <a:ext cx="466599" cy="2064691"/>
                </a:xfrm>
                <a:prstGeom prst="rect">
                  <a:avLst/>
                </a:prstGeom>
              </p:spPr>
            </p:pic>
            <p:sp>
              <p:nvSpPr>
                <p:cNvPr id="21" name="TextBox 20"/>
                <p:cNvSpPr txBox="1"/>
                <p:nvPr/>
              </p:nvSpPr>
              <p:spPr>
                <a:xfrm>
                  <a:off x="8703028" y="-364682"/>
                  <a:ext cx="44114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81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sp>
            <p:nvSpPr>
              <p:cNvPr id="3" name="TextBox 2"/>
              <p:cNvSpPr txBox="1"/>
              <p:nvPr/>
            </p:nvSpPr>
            <p:spPr>
              <a:xfrm>
                <a:off x="654109" y="-1934119"/>
                <a:ext cx="124745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i="1" dirty="0" smtClean="0">
                    <a:latin typeface="Yu Gothic" charset="-128"/>
                    <a:ea typeface="Yu Gothic" charset="-128"/>
                    <a:cs typeface="Yu Gothic" charset="-128"/>
                  </a:rPr>
                  <a:t>Site in HA</a:t>
                </a:r>
                <a:endParaRPr lang="en-US" i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TextBox 27"/>
                  <p:cNvSpPr txBox="1"/>
                  <p:nvPr/>
                </p:nvSpPr>
                <p:spPr>
                  <a:xfrm>
                    <a:off x="-322313" y="681010"/>
                    <a:ext cx="2223879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i="1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Implied </a:t>
                    </a:r>
                    <a:r>
                      <a:rPr lang="en-US" i="1" dirty="0" err="1">
                        <a:latin typeface="Yu Gothic" charset="-128"/>
                        <a:ea typeface="Yu Gothic" charset="-128"/>
                        <a:cs typeface="Yu Gothic" charset="-128"/>
                      </a:rPr>
                      <a:t>d</a:t>
                    </a:r>
                    <a:r>
                      <a:rPr lang="en-US" i="1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N/dS (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𝑟</m:t>
                            </m:r>
                          </m:sub>
                        </m:sSub>
                      </m:oMath>
                    </a14:m>
                    <a:r>
                      <a:rPr lang="en-US" i="1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)</a:t>
                    </a:r>
                    <a:endParaRPr lang="en-US" i="1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28" name="TextBox 2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-322313" y="681010"/>
                    <a:ext cx="2223879" cy="369332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 l="-2192" t="-10000" r="-1644" b="-2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4" name="TextBox 13"/>
              <p:cNvSpPr txBox="1"/>
              <p:nvPr/>
            </p:nvSpPr>
            <p:spPr>
              <a:xfrm>
                <a:off x="3250027" y="5196646"/>
                <a:ext cx="540083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000" dirty="0" smtClean="0">
                    <a:latin typeface="Yu Gothic" charset="-128"/>
                    <a:ea typeface="Yu Gothic" charset="-128"/>
                    <a:cs typeface="Yu Gothic" charset="-128"/>
                  </a:rPr>
                  <a:t>Branch length (codon substitutions per site)</a:t>
                </a:r>
                <a:endParaRPr lang="en-US" sz="20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 rot="16200000">
                <a:off x="-1264120" y="2633813"/>
                <a:ext cx="3708402" cy="7039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 smtClean="0">
                    <a:latin typeface="Yu Gothic" charset="-128"/>
                    <a:ea typeface="Yu Gothic" charset="-128"/>
                    <a:cs typeface="Yu Gothic" charset="-128"/>
                  </a:rPr>
                  <a:t>Expected pairwise amino-acid identity at a site</a:t>
                </a:r>
                <a:endParaRPr lang="en-US" sz="20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grpSp>
            <p:nvGrpSpPr>
              <p:cNvPr id="33" name="Group 32"/>
              <p:cNvGrpSpPr/>
              <p:nvPr/>
            </p:nvGrpSpPr>
            <p:grpSpPr>
              <a:xfrm>
                <a:off x="2116575" y="5737406"/>
                <a:ext cx="7093937" cy="369332"/>
                <a:chOff x="2116575" y="5737406"/>
                <a:chExt cx="7093937" cy="369332"/>
              </a:xfrm>
            </p:grpSpPr>
            <p:sp>
              <p:nvSpPr>
                <p:cNvPr id="34" name="TextBox 33"/>
                <p:cNvSpPr txBox="1"/>
                <p:nvPr/>
              </p:nvSpPr>
              <p:spPr>
                <a:xfrm>
                  <a:off x="2116575" y="5737406"/>
                  <a:ext cx="88357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b="1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Model</a:t>
                  </a:r>
                  <a:endParaRPr lang="en-US" b="1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grpSp>
              <p:nvGrpSpPr>
                <p:cNvPr id="2" name="Group 1"/>
                <p:cNvGrpSpPr/>
                <p:nvPr/>
              </p:nvGrpSpPr>
              <p:grpSpPr>
                <a:xfrm>
                  <a:off x="2991756" y="5752795"/>
                  <a:ext cx="1026570" cy="338554"/>
                  <a:chOff x="3591440" y="5865908"/>
                  <a:chExt cx="1026570" cy="338554"/>
                </a:xfrm>
              </p:grpSpPr>
              <p:sp>
                <p:nvSpPr>
                  <p:cNvPr id="35" name="Rectangle 34"/>
                  <p:cNvSpPr/>
                  <p:nvPr/>
                </p:nvSpPr>
                <p:spPr>
                  <a:xfrm>
                    <a:off x="3591440" y="5919557"/>
                    <a:ext cx="231256" cy="231256"/>
                  </a:xfrm>
                  <a:prstGeom prst="rect">
                    <a:avLst/>
                  </a:prstGeom>
                  <a:solidFill>
                    <a:srgbClr val="B5292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9" name="TextBox 38"/>
                  <p:cNvSpPr txBox="1"/>
                  <p:nvPr/>
                </p:nvSpPr>
                <p:spPr>
                  <a:xfrm>
                    <a:off x="3758479" y="5865908"/>
                    <a:ext cx="859531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600" dirty="0" err="1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ExpCM</a:t>
                    </a:r>
                    <a:endParaRPr lang="en-US" sz="16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p:grpSp>
            <p:grpSp>
              <p:nvGrpSpPr>
                <p:cNvPr id="29" name="Group 28"/>
                <p:cNvGrpSpPr/>
                <p:nvPr/>
              </p:nvGrpSpPr>
              <p:grpSpPr>
                <a:xfrm>
                  <a:off x="6247943" y="5752795"/>
                  <a:ext cx="2962569" cy="338554"/>
                  <a:chOff x="4556327" y="6275655"/>
                  <a:chExt cx="2962569" cy="338554"/>
                </a:xfrm>
              </p:grpSpPr>
              <p:sp>
                <p:nvSpPr>
                  <p:cNvPr id="36" name="Rectangle 35"/>
                  <p:cNvSpPr/>
                  <p:nvPr/>
                </p:nvSpPr>
                <p:spPr>
                  <a:xfrm>
                    <a:off x="4556327" y="6311760"/>
                    <a:ext cx="231256" cy="231256"/>
                  </a:xfrm>
                  <a:prstGeom prst="rect">
                    <a:avLst/>
                  </a:prstGeom>
                  <a:solidFill>
                    <a:srgbClr val="FA842A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41" name="TextBox 40"/>
                      <p:cNvSpPr txBox="1"/>
                      <p:nvPr/>
                    </p:nvSpPr>
                    <p:spPr>
                      <a:xfrm>
                        <a:off x="4738519" y="6275655"/>
                        <a:ext cx="2780377" cy="33855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sz="1600" dirty="0" smtClean="0">
                            <a:latin typeface="Yu Gothic" charset="-128"/>
                            <a:ea typeface="Yu Gothic" charset="-128"/>
                            <a:cs typeface="Yu Gothic" charset="-128"/>
                          </a:rPr>
                          <a:t>GY94 + implied dN/dS (</a:t>
                        </a:r>
                        <a14:m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1600" i="1" smtClean="0">
                                    <a:latin typeface="Cambria Math" charset="0"/>
                                    <a:ea typeface="Yu Gothic" charset="-128"/>
                                    <a:cs typeface="Yu Gothic" charset="-128"/>
                                  </a:rPr>
                                </m:ctrlPr>
                              </m:sSubPr>
                              <m:e>
                                <m:r>
                                  <a:rPr lang="en-US" sz="160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charset="0"/>
                                    <a:ea typeface="Yu Gothic" charset="-128"/>
                                    <a:cs typeface="Yu Gothic" charset="-128"/>
                                  </a:rPr>
                                  <m:t>𝑟</m:t>
                                </m:r>
                              </m:sub>
                            </m:sSub>
                          </m:oMath>
                        </a14:m>
                        <a:r>
                          <a:rPr lang="en-US" sz="1600" dirty="0" smtClean="0">
                            <a:latin typeface="Yu Gothic" charset="-128"/>
                            <a:ea typeface="Yu Gothic" charset="-128"/>
                            <a:cs typeface="Yu Gothic" charset="-128"/>
                          </a:rPr>
                          <a:t>)</a:t>
                        </a:r>
                        <a:endParaRPr lang="en-US" sz="1600" dirty="0">
                          <a:latin typeface="Yu Gothic" charset="-128"/>
                          <a:ea typeface="Yu Gothic" charset="-128"/>
                          <a:cs typeface="Yu Gothic" charset="-128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41" name="TextBox 40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738519" y="6275655"/>
                        <a:ext cx="2780377" cy="338554"/>
                      </a:xfrm>
                      <a:prstGeom prst="rect">
                        <a:avLst/>
                      </a:prstGeom>
                      <a:blipFill rotWithShape="0">
                        <a:blip r:embed="rId6"/>
                        <a:stretch>
                          <a:fillRect l="-1316" t="-5455" r="-219" b="-23636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grpSp>
              <p:nvGrpSpPr>
                <p:cNvPr id="15" name="Group 14"/>
                <p:cNvGrpSpPr/>
                <p:nvPr/>
              </p:nvGrpSpPr>
              <p:grpSpPr>
                <a:xfrm>
                  <a:off x="4009932" y="5752795"/>
                  <a:ext cx="861460" cy="338554"/>
                  <a:chOff x="4618010" y="5865908"/>
                  <a:chExt cx="861460" cy="338554"/>
                </a:xfrm>
              </p:grpSpPr>
              <p:sp>
                <p:nvSpPr>
                  <p:cNvPr id="37" name="Rectangle 36"/>
                  <p:cNvSpPr/>
                  <p:nvPr/>
                </p:nvSpPr>
                <p:spPr>
                  <a:xfrm>
                    <a:off x="4618010" y="5919557"/>
                    <a:ext cx="231256" cy="231256"/>
                  </a:xfrm>
                  <a:prstGeom prst="rect">
                    <a:avLst/>
                  </a:prstGeom>
                  <a:solidFill>
                    <a:srgbClr val="439FC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2" name="TextBox 41"/>
                  <p:cNvSpPr txBox="1"/>
                  <p:nvPr/>
                </p:nvSpPr>
                <p:spPr>
                  <a:xfrm>
                    <a:off x="4785049" y="5865908"/>
                    <a:ext cx="694421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6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GY94</a:t>
                    </a:r>
                    <a:endParaRPr lang="en-US" sz="16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p:grpSp>
            <p:grpSp>
              <p:nvGrpSpPr>
                <p:cNvPr id="27" name="Group 26"/>
                <p:cNvGrpSpPr/>
                <p:nvPr/>
              </p:nvGrpSpPr>
              <p:grpSpPr>
                <a:xfrm>
                  <a:off x="4862998" y="5752795"/>
                  <a:ext cx="1393339" cy="338554"/>
                  <a:chOff x="6046931" y="5865908"/>
                  <a:chExt cx="1393339" cy="338554"/>
                </a:xfrm>
              </p:grpSpPr>
              <p:sp>
                <p:nvSpPr>
                  <p:cNvPr id="38" name="Rectangle 37"/>
                  <p:cNvSpPr/>
                  <p:nvPr/>
                </p:nvSpPr>
                <p:spPr>
                  <a:xfrm>
                    <a:off x="6046931" y="5919557"/>
                    <a:ext cx="231256" cy="231256"/>
                  </a:xfrm>
                  <a:prstGeom prst="rect">
                    <a:avLst/>
                  </a:prstGeom>
                  <a:solidFill>
                    <a:srgbClr val="75A88D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43" name="TextBox 42"/>
                      <p:cNvSpPr txBox="1"/>
                      <p:nvPr/>
                    </p:nvSpPr>
                    <p:spPr>
                      <a:xfrm>
                        <a:off x="6213972" y="5865908"/>
                        <a:ext cx="1226298" cy="33855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sz="1600" dirty="0" smtClean="0">
                            <a:latin typeface="Yu Gothic" charset="-128"/>
                            <a:ea typeface="Yu Gothic" charset="-128"/>
                            <a:cs typeface="Yu Gothic" charset="-128"/>
                          </a:rPr>
                          <a:t>GY94 + </a:t>
                        </a:r>
                        <a14:m>
                          <m:oMath xmlns:m="http://schemas.openxmlformats.org/officeDocument/2006/math">
                            <m:r>
                              <m:rPr>
                                <m:sty m:val="p"/>
                              </m:rPr>
                              <a:rPr lang="el-GR" sz="16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Γ</m:t>
                            </m:r>
                            <m:r>
                              <a:rPr lang="el-GR" sz="16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𝜔</m:t>
                            </m:r>
                          </m:oMath>
                        </a14:m>
                        <a:endParaRPr lang="en-US" sz="1600" dirty="0">
                          <a:latin typeface="Yu Gothic" charset="-128"/>
                          <a:ea typeface="Yu Gothic" charset="-128"/>
                          <a:cs typeface="Yu Gothic" charset="-128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43" name="TextBox 42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6213972" y="5865908"/>
                        <a:ext cx="1226298" cy="338554"/>
                      </a:xfrm>
                      <a:prstGeom prst="rect">
                        <a:avLst/>
                      </a:prstGeom>
                      <a:blipFill rotWithShape="0">
                        <a:blip r:embed="rId7"/>
                        <a:stretch>
                          <a:fillRect l="-2488" t="-5455" b="-23636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</p:grpSp>
        </p:grpSp>
      </p:grpSp>
    </p:spTree>
    <p:extLst>
      <p:ext uri="{BB962C8B-B14F-4D97-AF65-F5344CB8AC3E}">
        <p14:creationId xmlns:p14="http://schemas.microsoft.com/office/powerpoint/2010/main" val="8983677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Model feature comparison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96939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3834164" y="2251863"/>
            <a:ext cx="6527703" cy="2492733"/>
            <a:chOff x="3834164" y="2251863"/>
            <a:chExt cx="6527703" cy="2492733"/>
          </a:xfrm>
        </p:grpSpPr>
        <p:sp>
          <p:nvSpPr>
            <p:cNvPr id="6" name="TextBox 5"/>
            <p:cNvSpPr txBox="1"/>
            <p:nvPr/>
          </p:nvSpPr>
          <p:spPr>
            <a:xfrm>
              <a:off x="5370418" y="2251863"/>
              <a:ext cx="231457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latin typeface="Yu Gothic" charset="-128"/>
                  <a:ea typeface="Yu Gothic" charset="-128"/>
                  <a:cs typeface="Yu Gothic" charset="-128"/>
                </a:rPr>
                <a:t>Site-specific preferences</a:t>
              </a:r>
              <a:endParaRPr lang="en-US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/>
                <p:cNvSpPr txBox="1"/>
                <p:nvPr/>
              </p:nvSpPr>
              <p:spPr>
                <a:xfrm>
                  <a:off x="7490079" y="2257781"/>
                  <a:ext cx="2871788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i="1" smtClean="0">
                          <a:latin typeface="Cambria Math" charset="0"/>
                          <a:ea typeface="Yu Gothic" charset="-128"/>
                          <a:cs typeface="Yu Gothic" charset="-128"/>
                        </a:rPr>
                        <m:t>Γ</m:t>
                      </m:r>
                    </m:oMath>
                  </a14:m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-distributed rate variation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7" name="TextBox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90079" y="2257781"/>
                  <a:ext cx="2871788" cy="646331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t="-4717" b="-1415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Rectangle 7"/>
            <p:cNvSpPr/>
            <p:nvPr/>
          </p:nvSpPr>
          <p:spPr>
            <a:xfrm>
              <a:off x="5388129" y="3901078"/>
              <a:ext cx="2314576" cy="372728"/>
            </a:xfrm>
            <a:prstGeom prst="rect">
              <a:avLst/>
            </a:prstGeom>
            <a:solidFill>
              <a:srgbClr val="439F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7823800" y="3899380"/>
              <a:ext cx="2314576" cy="372728"/>
            </a:xfrm>
            <a:prstGeom prst="rect">
              <a:avLst/>
            </a:prstGeom>
            <a:noFill/>
            <a:ln w="28575">
              <a:solidFill>
                <a:srgbClr val="BEBEB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4427531" y="3901927"/>
              <a:ext cx="9428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latin typeface="Yu Gothic" charset="-128"/>
                  <a:ea typeface="Yu Gothic" charset="-128"/>
                  <a:cs typeface="Yu Gothic" charset="-128"/>
                </a:rPr>
                <a:t>ExpCM</a:t>
              </a:r>
              <a:endParaRPr lang="en-US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/>
                <p:cNvSpPr txBox="1"/>
                <p:nvPr/>
              </p:nvSpPr>
              <p:spPr>
                <a:xfrm>
                  <a:off x="3834164" y="4372717"/>
                  <a:ext cx="153625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 +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i="1" smtClean="0">
                          <a:latin typeface="Cambria Math" charset="0"/>
                          <a:ea typeface="Yu Gothic" charset="-128"/>
                          <a:cs typeface="Yu Gothic" charset="-128"/>
                        </a:rPr>
                        <m:t>Γ</m:t>
                      </m:r>
                      <m:r>
                        <a:rPr lang="el-GR" i="1" smtClean="0">
                          <a:latin typeface="Cambria Math" charset="0"/>
                          <a:ea typeface="Yu Gothic" charset="-128"/>
                          <a:cs typeface="Yu Gothic" charset="-128"/>
                        </a:rPr>
                        <m:t>𝜔</m:t>
                      </m:r>
                    </m:oMath>
                  </a14:m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3" name="TextBox 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34164" y="4372717"/>
                  <a:ext cx="1536254" cy="369332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3571" t="-8197" b="-245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2" name="Group 11"/>
            <p:cNvGrpSpPr/>
            <p:nvPr/>
          </p:nvGrpSpPr>
          <p:grpSpPr>
            <a:xfrm>
              <a:off x="5388129" y="4370170"/>
              <a:ext cx="4750247" cy="374426"/>
              <a:chOff x="5372099" y="2054004"/>
              <a:chExt cx="4750247" cy="374426"/>
            </a:xfrm>
          </p:grpSpPr>
          <p:sp>
            <p:nvSpPr>
              <p:cNvPr id="13" name="Rectangle 12"/>
              <p:cNvSpPr/>
              <p:nvPr/>
            </p:nvSpPr>
            <p:spPr>
              <a:xfrm>
                <a:off x="5372099" y="2055702"/>
                <a:ext cx="2314576" cy="372728"/>
              </a:xfrm>
              <a:prstGeom prst="rect">
                <a:avLst/>
              </a:prstGeom>
              <a:solidFill>
                <a:srgbClr val="439FC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7807770" y="2054004"/>
                <a:ext cx="2314576" cy="372728"/>
              </a:xfrm>
              <a:prstGeom prst="rect">
                <a:avLst/>
              </a:prstGeom>
              <a:solidFill>
                <a:srgbClr val="439FC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" name="TextBox 3"/>
            <p:cNvSpPr txBox="1"/>
            <p:nvPr/>
          </p:nvSpPr>
          <p:spPr>
            <a:xfrm>
              <a:off x="4611877" y="2960347"/>
              <a:ext cx="7585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Yu Gothic" charset="-128"/>
                  <a:ea typeface="Yu Gothic" charset="-128"/>
                  <a:cs typeface="Yu Gothic" charset="-128"/>
                </a:rPr>
                <a:t>GY94</a:t>
              </a:r>
              <a:endParaRPr lang="en-US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grpSp>
          <p:nvGrpSpPr>
            <p:cNvPr id="15" name="Group 14"/>
            <p:cNvGrpSpPr/>
            <p:nvPr/>
          </p:nvGrpSpPr>
          <p:grpSpPr>
            <a:xfrm>
              <a:off x="5388129" y="2957800"/>
              <a:ext cx="4750247" cy="374426"/>
              <a:chOff x="5372099" y="2054004"/>
              <a:chExt cx="4750247" cy="374426"/>
            </a:xfrm>
          </p:grpSpPr>
          <p:sp>
            <p:nvSpPr>
              <p:cNvPr id="16" name="Rectangle 15"/>
              <p:cNvSpPr/>
              <p:nvPr/>
            </p:nvSpPr>
            <p:spPr>
              <a:xfrm>
                <a:off x="5372099" y="2055702"/>
                <a:ext cx="2314576" cy="372728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BEBEB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7807770" y="2054004"/>
                <a:ext cx="2314576" cy="372728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BEBEB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9" name="Rectangle 18"/>
            <p:cNvSpPr/>
            <p:nvPr/>
          </p:nvSpPr>
          <p:spPr>
            <a:xfrm>
              <a:off x="5388129" y="3430288"/>
              <a:ext cx="2314576" cy="37272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BEBEB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7823800" y="3428590"/>
              <a:ext cx="2314576" cy="372728"/>
            </a:xfrm>
            <a:prstGeom prst="rect">
              <a:avLst/>
            </a:prstGeom>
            <a:solidFill>
              <a:srgbClr val="439FC3"/>
            </a:solidFill>
            <a:ln>
              <a:solidFill>
                <a:srgbClr val="439FC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/>
                <p:cNvSpPr txBox="1"/>
                <p:nvPr/>
              </p:nvSpPr>
              <p:spPr>
                <a:xfrm>
                  <a:off x="4018509" y="3428590"/>
                  <a:ext cx="135190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GY94 +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i="1" smtClean="0">
                          <a:latin typeface="Cambria Math" charset="0"/>
                          <a:ea typeface="Yu Gothic" charset="-128"/>
                          <a:cs typeface="Yu Gothic" charset="-128"/>
                        </a:rPr>
                        <m:t>Γ</m:t>
                      </m:r>
                      <m:r>
                        <a:rPr lang="el-GR" i="1" smtClean="0">
                          <a:latin typeface="Cambria Math" charset="0"/>
                          <a:ea typeface="Yu Gothic" charset="-128"/>
                          <a:cs typeface="Yu Gothic" charset="-128"/>
                        </a:rPr>
                        <m:t>𝜔</m:t>
                      </m:r>
                    </m:oMath>
                  </a14:m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23" name="TextBox 2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18509" y="3428590"/>
                  <a:ext cx="1351909" cy="36933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3604" t="-8197" b="-245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6523518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Workflow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22611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-3156537" y="338010"/>
            <a:ext cx="15088303" cy="6367384"/>
            <a:chOff x="-3123020" y="288434"/>
            <a:chExt cx="15088303" cy="6367384"/>
          </a:xfrm>
        </p:grpSpPr>
        <p:grpSp>
          <p:nvGrpSpPr>
            <p:cNvPr id="3" name="Group 2"/>
            <p:cNvGrpSpPr/>
            <p:nvPr/>
          </p:nvGrpSpPr>
          <p:grpSpPr>
            <a:xfrm>
              <a:off x="-3123020" y="288434"/>
              <a:ext cx="15088303" cy="6367384"/>
              <a:chOff x="-3118283" y="278958"/>
              <a:chExt cx="15088303" cy="6367384"/>
            </a:xfrm>
          </p:grpSpPr>
          <p:grpSp>
            <p:nvGrpSpPr>
              <p:cNvPr id="46" name="Group 45"/>
              <p:cNvGrpSpPr/>
              <p:nvPr/>
            </p:nvGrpSpPr>
            <p:grpSpPr>
              <a:xfrm>
                <a:off x="-2305690" y="2808571"/>
                <a:ext cx="2033713" cy="1619072"/>
                <a:chOff x="117705" y="703758"/>
                <a:chExt cx="3910336" cy="3113082"/>
              </a:xfrm>
            </p:grpSpPr>
            <p:grpSp>
              <p:nvGrpSpPr>
                <p:cNvPr id="90" name="Group 89"/>
                <p:cNvGrpSpPr/>
                <p:nvPr/>
              </p:nvGrpSpPr>
              <p:grpSpPr>
                <a:xfrm rot="5400000">
                  <a:off x="738228" y="83235"/>
                  <a:ext cx="2629184" cy="3870230"/>
                  <a:chOff x="4273061" y="2655277"/>
                  <a:chExt cx="1655885" cy="2437508"/>
                </a:xfrm>
              </p:grpSpPr>
              <p:sp>
                <p:nvSpPr>
                  <p:cNvPr id="94" name="Rectangle 93"/>
                  <p:cNvSpPr/>
                  <p:nvPr/>
                </p:nvSpPr>
                <p:spPr>
                  <a:xfrm>
                    <a:off x="4273062" y="2655277"/>
                    <a:ext cx="228600" cy="914400"/>
                  </a:xfrm>
                  <a:prstGeom prst="rect">
                    <a:avLst/>
                  </a:prstGeom>
                  <a:solidFill>
                    <a:schemeClr val="tx1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5" name="Rectangle 94"/>
                  <p:cNvSpPr/>
                  <p:nvPr/>
                </p:nvSpPr>
                <p:spPr>
                  <a:xfrm>
                    <a:off x="4898781" y="2655278"/>
                    <a:ext cx="228600" cy="914399"/>
                  </a:xfrm>
                  <a:prstGeom prst="rect">
                    <a:avLst/>
                  </a:prstGeom>
                  <a:solidFill>
                    <a:schemeClr val="tx1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6" name="Rectangle 95"/>
                  <p:cNvSpPr/>
                  <p:nvPr/>
                </p:nvSpPr>
                <p:spPr>
                  <a:xfrm>
                    <a:off x="5700346" y="3544419"/>
                    <a:ext cx="228600" cy="730854"/>
                  </a:xfrm>
                  <a:prstGeom prst="rect">
                    <a:avLst/>
                  </a:prstGeom>
                  <a:solidFill>
                    <a:schemeClr val="tx1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7" name="Rectangle 96"/>
                  <p:cNvSpPr/>
                  <p:nvPr/>
                </p:nvSpPr>
                <p:spPr>
                  <a:xfrm rot="5400000">
                    <a:off x="4585921" y="3256817"/>
                    <a:ext cx="228600" cy="854319"/>
                  </a:xfrm>
                  <a:prstGeom prst="rect">
                    <a:avLst/>
                  </a:prstGeom>
                  <a:solidFill>
                    <a:schemeClr val="tx1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8" name="Rectangle 97"/>
                  <p:cNvSpPr/>
                  <p:nvPr/>
                </p:nvSpPr>
                <p:spPr>
                  <a:xfrm>
                    <a:off x="4583136" y="3798277"/>
                    <a:ext cx="228600" cy="476997"/>
                  </a:xfrm>
                  <a:prstGeom prst="rect">
                    <a:avLst/>
                  </a:prstGeom>
                  <a:solidFill>
                    <a:schemeClr val="tx1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9" name="Rectangle 98"/>
                  <p:cNvSpPr/>
                  <p:nvPr/>
                </p:nvSpPr>
                <p:spPr>
                  <a:xfrm rot="5400000">
                    <a:off x="5141741" y="3716669"/>
                    <a:ext cx="228600" cy="1345810"/>
                  </a:xfrm>
                  <a:prstGeom prst="rect">
                    <a:avLst/>
                  </a:prstGeom>
                  <a:solidFill>
                    <a:schemeClr val="tx1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0" name="Rectangle 99"/>
                  <p:cNvSpPr/>
                  <p:nvPr/>
                </p:nvSpPr>
                <p:spPr>
                  <a:xfrm>
                    <a:off x="5141741" y="4505273"/>
                    <a:ext cx="228600" cy="587512"/>
                  </a:xfrm>
                  <a:prstGeom prst="rect">
                    <a:avLst/>
                  </a:prstGeom>
                  <a:solidFill>
                    <a:schemeClr val="tx1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91" name="Rectangle 90"/>
                <p:cNvSpPr/>
                <p:nvPr/>
              </p:nvSpPr>
              <p:spPr>
                <a:xfrm rot="5400000">
                  <a:off x="3120623" y="1915918"/>
                  <a:ext cx="362967" cy="1451868"/>
                </a:xfrm>
                <a:prstGeom prst="rect">
                  <a:avLst/>
                </a:prstGeom>
                <a:solidFill>
                  <a:schemeClr val="tx1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2" name="Rectangle 91"/>
                <p:cNvSpPr/>
                <p:nvPr/>
              </p:nvSpPr>
              <p:spPr>
                <a:xfrm rot="5400000">
                  <a:off x="3120623" y="2909423"/>
                  <a:ext cx="362967" cy="1451868"/>
                </a:xfrm>
                <a:prstGeom prst="rect">
                  <a:avLst/>
                </a:prstGeom>
                <a:solidFill>
                  <a:schemeClr val="tx1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3" name="Rectangle 92"/>
                <p:cNvSpPr/>
                <p:nvPr/>
              </p:nvSpPr>
              <p:spPr>
                <a:xfrm rot="10800000">
                  <a:off x="2213207" y="2460368"/>
                  <a:ext cx="362967" cy="1356472"/>
                </a:xfrm>
                <a:prstGeom prst="rect">
                  <a:avLst/>
                </a:prstGeom>
                <a:solidFill>
                  <a:schemeClr val="tx1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7" name="TextBox 46"/>
              <p:cNvSpPr txBox="1"/>
              <p:nvPr/>
            </p:nvSpPr>
            <p:spPr>
              <a:xfrm>
                <a:off x="-3118283" y="2074771"/>
                <a:ext cx="2686954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i="1" dirty="0" smtClean="0">
                    <a:latin typeface="Yu Gothic" charset="-128"/>
                    <a:ea typeface="Yu Gothic" charset="-128"/>
                    <a:cs typeface="Yu Gothic" charset="-128"/>
                  </a:rPr>
                  <a:t>Base topology</a:t>
                </a:r>
                <a:endParaRPr lang="en-US" sz="3000" i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grpSp>
            <p:nvGrpSpPr>
              <p:cNvPr id="48" name="Group 47"/>
              <p:cNvGrpSpPr/>
              <p:nvPr/>
            </p:nvGrpSpPr>
            <p:grpSpPr>
              <a:xfrm>
                <a:off x="2532671" y="4196305"/>
                <a:ext cx="3724137" cy="2450037"/>
                <a:chOff x="2532671" y="4196305"/>
                <a:chExt cx="3724137" cy="2450037"/>
              </a:xfrm>
            </p:grpSpPr>
            <p:sp>
              <p:nvSpPr>
                <p:cNvPr id="77" name="TextBox 76"/>
                <p:cNvSpPr txBox="1"/>
                <p:nvPr/>
              </p:nvSpPr>
              <p:spPr>
                <a:xfrm>
                  <a:off x="3775465" y="6092344"/>
                  <a:ext cx="1840568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i="1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Model #1</a:t>
                  </a:r>
                  <a:endParaRPr lang="en-US" sz="3000" i="1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grpSp>
              <p:nvGrpSpPr>
                <p:cNvPr id="78" name="Group 77"/>
                <p:cNvGrpSpPr/>
                <p:nvPr/>
              </p:nvGrpSpPr>
              <p:grpSpPr>
                <a:xfrm>
                  <a:off x="2532671" y="4196305"/>
                  <a:ext cx="3724137" cy="1619104"/>
                  <a:chOff x="18656" y="703731"/>
                  <a:chExt cx="7160576" cy="3113115"/>
                </a:xfrm>
                <a:solidFill>
                  <a:schemeClr val="bg2">
                    <a:lumMod val="90000"/>
                  </a:schemeClr>
                </a:solidFill>
              </p:grpSpPr>
              <p:grpSp>
                <p:nvGrpSpPr>
                  <p:cNvPr id="79" name="Group 78"/>
                  <p:cNvGrpSpPr/>
                  <p:nvPr/>
                </p:nvGrpSpPr>
                <p:grpSpPr>
                  <a:xfrm rot="5400000">
                    <a:off x="2284351" y="-1561964"/>
                    <a:ext cx="2629185" cy="7160576"/>
                    <a:chOff x="4273059" y="645368"/>
                    <a:chExt cx="1655885" cy="4509801"/>
                  </a:xfrm>
                  <a:grpFill/>
                </p:grpSpPr>
                <p:sp>
                  <p:nvSpPr>
                    <p:cNvPr id="83" name="Rectangle 82"/>
                    <p:cNvSpPr/>
                    <p:nvPr/>
                  </p:nvSpPr>
                  <p:spPr>
                    <a:xfrm>
                      <a:off x="4273059" y="901069"/>
                      <a:ext cx="228600" cy="914394"/>
                    </a:xfrm>
                    <a:prstGeom prst="rect">
                      <a:avLst/>
                    </a:prstGeom>
                    <a:grpFill/>
                    <a:ln w="3175">
                      <a:solidFill>
                        <a:schemeClr val="bg2">
                          <a:lumMod val="9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4" name="Rectangle 83"/>
                    <p:cNvSpPr/>
                    <p:nvPr/>
                  </p:nvSpPr>
                  <p:spPr>
                    <a:xfrm>
                      <a:off x="4898782" y="645368"/>
                      <a:ext cx="228596" cy="1170078"/>
                    </a:xfrm>
                    <a:prstGeom prst="rect">
                      <a:avLst/>
                    </a:prstGeom>
                    <a:grpFill/>
                    <a:ln w="3175">
                      <a:solidFill>
                        <a:schemeClr val="bg2">
                          <a:lumMod val="9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5" name="Rectangle 84"/>
                    <p:cNvSpPr/>
                    <p:nvPr/>
                  </p:nvSpPr>
                  <p:spPr>
                    <a:xfrm>
                      <a:off x="5700344" y="2018798"/>
                      <a:ext cx="228600" cy="2169044"/>
                    </a:xfrm>
                    <a:prstGeom prst="rect">
                      <a:avLst/>
                    </a:prstGeom>
                    <a:grpFill/>
                    <a:ln w="3175">
                      <a:solidFill>
                        <a:schemeClr val="bg2">
                          <a:lumMod val="9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6" name="Rectangle 85"/>
                    <p:cNvSpPr/>
                    <p:nvPr/>
                  </p:nvSpPr>
                  <p:spPr>
                    <a:xfrm rot="5400000">
                      <a:off x="4585921" y="1502612"/>
                      <a:ext cx="228599" cy="854317"/>
                    </a:xfrm>
                    <a:prstGeom prst="rect">
                      <a:avLst/>
                    </a:prstGeom>
                    <a:grpFill/>
                    <a:ln w="3175">
                      <a:solidFill>
                        <a:schemeClr val="bg2">
                          <a:lumMod val="9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7" name="Rectangle 86"/>
                    <p:cNvSpPr/>
                    <p:nvPr/>
                  </p:nvSpPr>
                  <p:spPr>
                    <a:xfrm>
                      <a:off x="4583137" y="2007137"/>
                      <a:ext cx="228600" cy="2169052"/>
                    </a:xfrm>
                    <a:prstGeom prst="rect">
                      <a:avLst/>
                    </a:prstGeom>
                    <a:grpFill/>
                    <a:ln w="3175">
                      <a:solidFill>
                        <a:schemeClr val="bg2">
                          <a:lumMod val="9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8" name="Rectangle 87"/>
                    <p:cNvSpPr/>
                    <p:nvPr/>
                  </p:nvSpPr>
                  <p:spPr>
                    <a:xfrm rot="5400000">
                      <a:off x="5141214" y="3579414"/>
                      <a:ext cx="229649" cy="1345805"/>
                    </a:xfrm>
                    <a:prstGeom prst="rect">
                      <a:avLst/>
                    </a:prstGeom>
                    <a:grpFill/>
                    <a:ln w="3175">
                      <a:solidFill>
                        <a:schemeClr val="bg2">
                          <a:lumMod val="9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9" name="Rectangle 88"/>
                    <p:cNvSpPr/>
                    <p:nvPr/>
                  </p:nvSpPr>
                  <p:spPr>
                    <a:xfrm>
                      <a:off x="5141734" y="4346037"/>
                      <a:ext cx="228600" cy="809132"/>
                    </a:xfrm>
                    <a:prstGeom prst="rect">
                      <a:avLst/>
                    </a:prstGeom>
                    <a:grpFill/>
                    <a:ln w="3175">
                      <a:solidFill>
                        <a:schemeClr val="bg2">
                          <a:lumMod val="9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sp>
                <p:nvSpPr>
                  <p:cNvPr id="80" name="Rectangle 79"/>
                  <p:cNvSpPr/>
                  <p:nvPr/>
                </p:nvSpPr>
                <p:spPr>
                  <a:xfrm rot="5400000">
                    <a:off x="5905952" y="1915918"/>
                    <a:ext cx="362965" cy="1451863"/>
                  </a:xfrm>
                  <a:prstGeom prst="rect">
                    <a:avLst/>
                  </a:prstGeom>
                  <a:grpFill/>
                  <a:ln w="3175">
                    <a:solidFill>
                      <a:schemeClr val="bg2">
                        <a:lumMod val="9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1" name="Rectangle 80"/>
                  <p:cNvSpPr/>
                  <p:nvPr/>
                </p:nvSpPr>
                <p:spPr>
                  <a:xfrm rot="5400000">
                    <a:off x="5905952" y="2909432"/>
                    <a:ext cx="362965" cy="1451863"/>
                  </a:xfrm>
                  <a:prstGeom prst="rect">
                    <a:avLst/>
                  </a:prstGeom>
                  <a:grpFill/>
                  <a:ln w="3175">
                    <a:solidFill>
                      <a:schemeClr val="bg2">
                        <a:lumMod val="9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2" name="Rectangle 81"/>
                  <p:cNvSpPr/>
                  <p:nvPr/>
                </p:nvSpPr>
                <p:spPr>
                  <a:xfrm rot="10800000">
                    <a:off x="4998529" y="2460373"/>
                    <a:ext cx="362965" cy="1356467"/>
                  </a:xfrm>
                  <a:prstGeom prst="rect">
                    <a:avLst/>
                  </a:prstGeom>
                  <a:grpFill/>
                  <a:ln w="3175">
                    <a:solidFill>
                      <a:schemeClr val="bg2">
                        <a:lumMod val="9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49" name="Group 48"/>
              <p:cNvGrpSpPr/>
              <p:nvPr/>
            </p:nvGrpSpPr>
            <p:grpSpPr>
              <a:xfrm>
                <a:off x="8474106" y="2207183"/>
                <a:ext cx="3495914" cy="2905388"/>
                <a:chOff x="6646250" y="2266762"/>
                <a:chExt cx="3495914" cy="2905388"/>
              </a:xfrm>
            </p:grpSpPr>
            <p:grpSp>
              <p:nvGrpSpPr>
                <p:cNvPr id="69" name="Group 68"/>
                <p:cNvGrpSpPr/>
                <p:nvPr/>
              </p:nvGrpSpPr>
              <p:grpSpPr>
                <a:xfrm>
                  <a:off x="7358522" y="2423644"/>
                  <a:ext cx="2783642" cy="2047861"/>
                  <a:chOff x="8956509" y="2979468"/>
                  <a:chExt cx="2021874" cy="1487446"/>
                </a:xfrm>
              </p:grpSpPr>
              <p:cxnSp>
                <p:nvCxnSpPr>
                  <p:cNvPr id="75" name="Straight Connector 74"/>
                  <p:cNvCxnSpPr/>
                  <p:nvPr/>
                </p:nvCxnSpPr>
                <p:spPr>
                  <a:xfrm>
                    <a:off x="8956509" y="2979468"/>
                    <a:ext cx="16041" cy="1487446"/>
                  </a:xfrm>
                  <a:prstGeom prst="line">
                    <a:avLst/>
                  </a:prstGeom>
                  <a:ln w="571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6" name="Straight Connector 75"/>
                  <p:cNvCxnSpPr/>
                  <p:nvPr/>
                </p:nvCxnSpPr>
                <p:spPr>
                  <a:xfrm flipH="1" flipV="1">
                    <a:off x="8956509" y="4453190"/>
                    <a:ext cx="2021874" cy="13724"/>
                  </a:xfrm>
                  <a:prstGeom prst="line">
                    <a:avLst/>
                  </a:prstGeom>
                  <a:ln w="571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70" name="Straight Connector 69"/>
                <p:cNvCxnSpPr/>
                <p:nvPr/>
              </p:nvCxnSpPr>
              <p:spPr>
                <a:xfrm flipV="1">
                  <a:off x="7644983" y="2663607"/>
                  <a:ext cx="1993692" cy="1447470"/>
                </a:xfrm>
                <a:prstGeom prst="line">
                  <a:avLst/>
                </a:prstGeom>
                <a:ln w="38100">
                  <a:solidFill>
                    <a:schemeClr val="bg2">
                      <a:lumMod val="90000"/>
                    </a:schemeClr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1" name="Oval 70"/>
                <p:cNvSpPr/>
                <p:nvPr/>
              </p:nvSpPr>
              <p:spPr>
                <a:xfrm>
                  <a:off x="7737196" y="3903974"/>
                  <a:ext cx="224853" cy="224853"/>
                </a:xfrm>
                <a:prstGeom prst="ellipse">
                  <a:avLst/>
                </a:prstGeom>
                <a:solidFill>
                  <a:srgbClr val="F9842A"/>
                </a:solidFill>
                <a:ln>
                  <a:solidFill>
                    <a:srgbClr val="FB974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" name="Oval 71"/>
                <p:cNvSpPr/>
                <p:nvPr/>
              </p:nvSpPr>
              <p:spPr>
                <a:xfrm>
                  <a:off x="9220396" y="3360639"/>
                  <a:ext cx="224853" cy="224853"/>
                </a:xfrm>
                <a:prstGeom prst="ellipse">
                  <a:avLst/>
                </a:prstGeom>
                <a:solidFill>
                  <a:srgbClr val="439FC3"/>
                </a:solidFill>
                <a:ln>
                  <a:solidFill>
                    <a:srgbClr val="43A0C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" name="TextBox 72"/>
                <p:cNvSpPr txBox="1"/>
                <p:nvPr/>
              </p:nvSpPr>
              <p:spPr>
                <a:xfrm>
                  <a:off x="7619440" y="4587375"/>
                  <a:ext cx="2440087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Branch length optimized by model #1 </a:t>
                  </a:r>
                  <a:endParaRPr lang="en-US" sz="16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74" name="TextBox 73"/>
                <p:cNvSpPr txBox="1"/>
                <p:nvPr/>
              </p:nvSpPr>
              <p:spPr>
                <a:xfrm rot="16200000">
                  <a:off x="5747465" y="3165547"/>
                  <a:ext cx="2382345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Branch length optimized by model #2</a:t>
                  </a:r>
                  <a:endParaRPr lang="en-US" sz="16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grpSp>
            <p:nvGrpSpPr>
              <p:cNvPr id="50" name="Group 49"/>
              <p:cNvGrpSpPr/>
              <p:nvPr/>
            </p:nvGrpSpPr>
            <p:grpSpPr>
              <a:xfrm>
                <a:off x="3481218" y="278958"/>
                <a:ext cx="2076890" cy="2552475"/>
                <a:chOff x="3718898" y="-276999"/>
                <a:chExt cx="2076890" cy="2552475"/>
              </a:xfrm>
            </p:grpSpPr>
            <p:grpSp>
              <p:nvGrpSpPr>
                <p:cNvPr id="56" name="Group 55"/>
                <p:cNvGrpSpPr/>
                <p:nvPr/>
              </p:nvGrpSpPr>
              <p:grpSpPr>
                <a:xfrm>
                  <a:off x="3718898" y="656402"/>
                  <a:ext cx="2076890" cy="1619074"/>
                  <a:chOff x="117708" y="703755"/>
                  <a:chExt cx="3993358" cy="3113085"/>
                </a:xfrm>
                <a:solidFill>
                  <a:schemeClr val="bg2">
                    <a:lumMod val="90000"/>
                  </a:schemeClr>
                </a:solidFill>
              </p:grpSpPr>
              <p:grpSp>
                <p:nvGrpSpPr>
                  <p:cNvPr id="58" name="Group 57"/>
                  <p:cNvGrpSpPr/>
                  <p:nvPr/>
                </p:nvGrpSpPr>
                <p:grpSpPr>
                  <a:xfrm rot="5400000">
                    <a:off x="799795" y="21668"/>
                    <a:ext cx="2629183" cy="3993358"/>
                    <a:chOff x="4273061" y="2577731"/>
                    <a:chExt cx="1655885" cy="2515054"/>
                  </a:xfrm>
                  <a:grpFill/>
                </p:grpSpPr>
                <p:sp>
                  <p:nvSpPr>
                    <p:cNvPr id="62" name="Rectangle 61"/>
                    <p:cNvSpPr/>
                    <p:nvPr/>
                  </p:nvSpPr>
                  <p:spPr>
                    <a:xfrm>
                      <a:off x="4273062" y="2655277"/>
                      <a:ext cx="228600" cy="914400"/>
                    </a:xfrm>
                    <a:prstGeom prst="rect">
                      <a:avLst/>
                    </a:prstGeom>
                    <a:grpFill/>
                    <a:ln w="3175">
                      <a:solidFill>
                        <a:schemeClr val="bg2">
                          <a:lumMod val="9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3" name="Rectangle 62"/>
                    <p:cNvSpPr/>
                    <p:nvPr/>
                  </p:nvSpPr>
                  <p:spPr>
                    <a:xfrm>
                      <a:off x="4898780" y="2577731"/>
                      <a:ext cx="228600" cy="991947"/>
                    </a:xfrm>
                    <a:prstGeom prst="rect">
                      <a:avLst/>
                    </a:prstGeom>
                    <a:grpFill/>
                    <a:ln w="3175">
                      <a:solidFill>
                        <a:schemeClr val="bg2">
                          <a:lumMod val="9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4" name="Rectangle 63"/>
                    <p:cNvSpPr/>
                    <p:nvPr/>
                  </p:nvSpPr>
                  <p:spPr>
                    <a:xfrm>
                      <a:off x="5700346" y="3544419"/>
                      <a:ext cx="228600" cy="730854"/>
                    </a:xfrm>
                    <a:prstGeom prst="rect">
                      <a:avLst/>
                    </a:prstGeom>
                    <a:grpFill/>
                    <a:ln w="3175">
                      <a:solidFill>
                        <a:schemeClr val="bg2">
                          <a:lumMod val="9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5" name="Rectangle 64"/>
                    <p:cNvSpPr/>
                    <p:nvPr/>
                  </p:nvSpPr>
                  <p:spPr>
                    <a:xfrm rot="5400000">
                      <a:off x="4585921" y="3256817"/>
                      <a:ext cx="228600" cy="854319"/>
                    </a:xfrm>
                    <a:prstGeom prst="rect">
                      <a:avLst/>
                    </a:prstGeom>
                    <a:grpFill/>
                    <a:ln w="3175">
                      <a:solidFill>
                        <a:schemeClr val="bg2">
                          <a:lumMod val="9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6" name="Rectangle 65"/>
                    <p:cNvSpPr/>
                    <p:nvPr/>
                  </p:nvSpPr>
                  <p:spPr>
                    <a:xfrm>
                      <a:off x="4583136" y="3798277"/>
                      <a:ext cx="228600" cy="476997"/>
                    </a:xfrm>
                    <a:prstGeom prst="rect">
                      <a:avLst/>
                    </a:prstGeom>
                    <a:grpFill/>
                    <a:ln w="3175">
                      <a:solidFill>
                        <a:schemeClr val="bg2">
                          <a:lumMod val="9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7" name="Rectangle 66"/>
                    <p:cNvSpPr/>
                    <p:nvPr/>
                  </p:nvSpPr>
                  <p:spPr>
                    <a:xfrm rot="5400000">
                      <a:off x="5141741" y="3716669"/>
                      <a:ext cx="228600" cy="1345810"/>
                    </a:xfrm>
                    <a:prstGeom prst="rect">
                      <a:avLst/>
                    </a:prstGeom>
                    <a:grpFill/>
                    <a:ln w="3175">
                      <a:solidFill>
                        <a:schemeClr val="bg2">
                          <a:lumMod val="9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8" name="Rectangle 67"/>
                    <p:cNvSpPr/>
                    <p:nvPr/>
                  </p:nvSpPr>
                  <p:spPr>
                    <a:xfrm>
                      <a:off x="5141741" y="4505273"/>
                      <a:ext cx="228600" cy="587512"/>
                    </a:xfrm>
                    <a:prstGeom prst="rect">
                      <a:avLst/>
                    </a:prstGeom>
                    <a:grpFill/>
                    <a:ln w="3175">
                      <a:solidFill>
                        <a:schemeClr val="bg2">
                          <a:lumMod val="9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sp>
                <p:nvSpPr>
                  <p:cNvPr id="59" name="Rectangle 58"/>
                  <p:cNvSpPr/>
                  <p:nvPr/>
                </p:nvSpPr>
                <p:spPr>
                  <a:xfrm rot="5400000">
                    <a:off x="3120627" y="1915916"/>
                    <a:ext cx="362966" cy="1451869"/>
                  </a:xfrm>
                  <a:prstGeom prst="rect">
                    <a:avLst/>
                  </a:prstGeom>
                  <a:grpFill/>
                  <a:ln w="3175">
                    <a:solidFill>
                      <a:schemeClr val="bg2">
                        <a:lumMod val="9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0" name="Rectangle 59"/>
                  <p:cNvSpPr/>
                  <p:nvPr/>
                </p:nvSpPr>
                <p:spPr>
                  <a:xfrm rot="5400000">
                    <a:off x="3120628" y="2909421"/>
                    <a:ext cx="362966" cy="1451870"/>
                  </a:xfrm>
                  <a:prstGeom prst="rect">
                    <a:avLst/>
                  </a:prstGeom>
                  <a:grpFill/>
                  <a:ln w="3175">
                    <a:solidFill>
                      <a:schemeClr val="bg2">
                        <a:lumMod val="9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1" name="Rectangle 60"/>
                  <p:cNvSpPr/>
                  <p:nvPr/>
                </p:nvSpPr>
                <p:spPr>
                  <a:xfrm rot="10800000">
                    <a:off x="2213206" y="2460368"/>
                    <a:ext cx="362967" cy="1356472"/>
                  </a:xfrm>
                  <a:prstGeom prst="rect">
                    <a:avLst/>
                  </a:prstGeom>
                  <a:grpFill/>
                  <a:ln w="3175">
                    <a:solidFill>
                      <a:schemeClr val="bg2">
                        <a:lumMod val="9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57" name="TextBox 56"/>
                <p:cNvSpPr txBox="1"/>
                <p:nvPr/>
              </p:nvSpPr>
              <p:spPr>
                <a:xfrm>
                  <a:off x="3855609" y="-276999"/>
                  <a:ext cx="1840568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i="1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Model #2</a:t>
                  </a:r>
                  <a:endParaRPr lang="en-US" sz="3000" i="1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cxnSp>
            <p:nvCxnSpPr>
              <p:cNvPr id="51" name="Straight Arrow Connector 50"/>
              <p:cNvCxnSpPr/>
              <p:nvPr/>
            </p:nvCxnSpPr>
            <p:spPr>
              <a:xfrm flipV="1">
                <a:off x="104931" y="2314724"/>
                <a:ext cx="2293495" cy="1010556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Arrow Connector 51"/>
              <p:cNvCxnSpPr/>
              <p:nvPr/>
            </p:nvCxnSpPr>
            <p:spPr>
              <a:xfrm>
                <a:off x="108505" y="3463401"/>
                <a:ext cx="2176368" cy="1329727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Arrow Connector 52"/>
              <p:cNvCxnSpPr/>
              <p:nvPr/>
            </p:nvCxnSpPr>
            <p:spPr>
              <a:xfrm>
                <a:off x="5906797" y="1983827"/>
                <a:ext cx="2439811" cy="1269572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Arrow Connector 53"/>
              <p:cNvCxnSpPr/>
              <p:nvPr/>
            </p:nvCxnSpPr>
            <p:spPr>
              <a:xfrm flipV="1">
                <a:off x="6466220" y="4913649"/>
                <a:ext cx="2561883" cy="385042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5" name="TextBox 54"/>
              <p:cNvSpPr txBox="1"/>
              <p:nvPr/>
            </p:nvSpPr>
            <p:spPr>
              <a:xfrm>
                <a:off x="9347216" y="2013216"/>
                <a:ext cx="239039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 smtClean="0">
                    <a:latin typeface="Yu Gothic" charset="-128"/>
                    <a:ea typeface="Yu Gothic" charset="-128"/>
                    <a:cs typeface="Yu Gothic" charset="-128"/>
                  </a:rPr>
                  <a:t>Model #1 vs. Model #2 </a:t>
                </a:r>
                <a:endParaRPr lang="en-US" sz="16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p:grpSp>
        <p:sp>
          <p:nvSpPr>
            <p:cNvPr id="4" name="Triangle 3"/>
            <p:cNvSpPr/>
            <p:nvPr/>
          </p:nvSpPr>
          <p:spPr>
            <a:xfrm rot="16200000">
              <a:off x="-232073" y="4221778"/>
              <a:ext cx="283068" cy="244024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riangle 4"/>
            <p:cNvSpPr/>
            <p:nvPr/>
          </p:nvSpPr>
          <p:spPr>
            <a:xfrm rot="16200000">
              <a:off x="5580079" y="2630268"/>
              <a:ext cx="283068" cy="244024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riangle 5"/>
            <p:cNvSpPr/>
            <p:nvPr/>
          </p:nvSpPr>
          <p:spPr>
            <a:xfrm rot="16200000">
              <a:off x="6103403" y="5614609"/>
              <a:ext cx="283068" cy="244024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5282325" y="5203817"/>
              <a:ext cx="760766" cy="476975"/>
              <a:chOff x="5285815" y="5242207"/>
              <a:chExt cx="760766" cy="476975"/>
            </a:xfrm>
          </p:grpSpPr>
          <p:grpSp>
            <p:nvGrpSpPr>
              <p:cNvPr id="42" name="Group 41"/>
              <p:cNvGrpSpPr/>
              <p:nvPr/>
            </p:nvGrpSpPr>
            <p:grpSpPr>
              <a:xfrm>
                <a:off x="5285815" y="5242207"/>
                <a:ext cx="760766" cy="455794"/>
                <a:chOff x="5285815" y="5242207"/>
                <a:chExt cx="760766" cy="455794"/>
              </a:xfrm>
            </p:grpSpPr>
            <p:cxnSp>
              <p:nvCxnSpPr>
                <p:cNvPr id="44" name="Straight Connector 43"/>
                <p:cNvCxnSpPr/>
                <p:nvPr/>
              </p:nvCxnSpPr>
              <p:spPr>
                <a:xfrm flipV="1">
                  <a:off x="5285815" y="5273505"/>
                  <a:ext cx="0" cy="424496"/>
                </a:xfrm>
                <a:prstGeom prst="line">
                  <a:avLst/>
                </a:prstGeom>
                <a:solidFill>
                  <a:srgbClr val="F9842A"/>
                </a:solidFill>
                <a:ln w="28575">
                  <a:solidFill>
                    <a:srgbClr val="FB974C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Straight Connector 44"/>
                <p:cNvCxnSpPr/>
                <p:nvPr/>
              </p:nvCxnSpPr>
              <p:spPr>
                <a:xfrm>
                  <a:off x="5291477" y="5242207"/>
                  <a:ext cx="755104" cy="1"/>
                </a:xfrm>
                <a:prstGeom prst="line">
                  <a:avLst/>
                </a:prstGeom>
                <a:solidFill>
                  <a:srgbClr val="F9842A"/>
                </a:solidFill>
                <a:ln w="28575">
                  <a:solidFill>
                    <a:srgbClr val="FB974C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3" name="Straight Connector 42"/>
              <p:cNvCxnSpPr/>
              <p:nvPr/>
            </p:nvCxnSpPr>
            <p:spPr>
              <a:xfrm>
                <a:off x="5290317" y="5719181"/>
                <a:ext cx="755104" cy="1"/>
              </a:xfrm>
              <a:prstGeom prst="line">
                <a:avLst/>
              </a:prstGeom>
              <a:solidFill>
                <a:srgbClr val="F9842A"/>
              </a:solidFill>
              <a:ln w="28575">
                <a:solidFill>
                  <a:srgbClr val="FB974C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8" name="Straight Connector 7"/>
            <p:cNvCxnSpPr/>
            <p:nvPr/>
          </p:nvCxnSpPr>
          <p:spPr>
            <a:xfrm flipH="1" flipV="1">
              <a:off x="5204633" y="5736625"/>
              <a:ext cx="852176" cy="3160"/>
            </a:xfrm>
            <a:prstGeom prst="line">
              <a:avLst/>
            </a:prstGeom>
            <a:solidFill>
              <a:srgbClr val="439FC3"/>
            </a:solidFill>
            <a:ln w="28575">
              <a:solidFill>
                <a:srgbClr val="43A0C3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 flipV="1">
              <a:off x="5225655" y="5493248"/>
              <a:ext cx="1" cy="203675"/>
            </a:xfrm>
            <a:prstGeom prst="line">
              <a:avLst/>
            </a:prstGeom>
            <a:solidFill>
              <a:srgbClr val="439FC3"/>
            </a:solidFill>
            <a:ln w="28575">
              <a:solidFill>
                <a:srgbClr val="43A0C3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 flipV="1">
              <a:off x="5183241" y="5790984"/>
              <a:ext cx="873568" cy="7094"/>
            </a:xfrm>
            <a:prstGeom prst="line">
              <a:avLst/>
            </a:prstGeom>
            <a:solidFill>
              <a:srgbClr val="397262"/>
            </a:solidFill>
            <a:ln w="28575">
              <a:solidFill>
                <a:srgbClr val="1D8063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 flipV="1">
              <a:off x="5171058" y="5559210"/>
              <a:ext cx="1993" cy="196790"/>
            </a:xfrm>
            <a:prstGeom prst="line">
              <a:avLst/>
            </a:prstGeom>
            <a:solidFill>
              <a:srgbClr val="397262"/>
            </a:solidFill>
            <a:ln w="28575">
              <a:solidFill>
                <a:srgbClr val="1D8063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 flipV="1">
              <a:off x="3336325" y="5439895"/>
              <a:ext cx="1899367" cy="13651"/>
            </a:xfrm>
            <a:prstGeom prst="line">
              <a:avLst/>
            </a:prstGeom>
            <a:solidFill>
              <a:srgbClr val="439FC3"/>
            </a:solidFill>
            <a:ln w="28575">
              <a:solidFill>
                <a:srgbClr val="43A0C3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V="1">
              <a:off x="3323386" y="4599003"/>
              <a:ext cx="3345" cy="859277"/>
            </a:xfrm>
            <a:prstGeom prst="line">
              <a:avLst/>
            </a:prstGeom>
            <a:solidFill>
              <a:srgbClr val="439FC3"/>
            </a:solidFill>
            <a:ln w="28575">
              <a:solidFill>
                <a:srgbClr val="43A0C3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H="1" flipV="1">
              <a:off x="3363959" y="4596067"/>
              <a:ext cx="1857836" cy="6861"/>
            </a:xfrm>
            <a:prstGeom prst="line">
              <a:avLst/>
            </a:prstGeom>
            <a:solidFill>
              <a:srgbClr val="439FC3"/>
            </a:solidFill>
            <a:ln w="28575">
              <a:solidFill>
                <a:srgbClr val="43A0C3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V="1">
              <a:off x="5212297" y="4625890"/>
              <a:ext cx="0" cy="193212"/>
            </a:xfrm>
            <a:prstGeom prst="line">
              <a:avLst/>
            </a:prstGeom>
            <a:solidFill>
              <a:srgbClr val="439FC3"/>
            </a:solidFill>
            <a:ln w="28575">
              <a:solidFill>
                <a:srgbClr val="43A0C3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H="1">
              <a:off x="5229866" y="4816886"/>
              <a:ext cx="999098" cy="1755"/>
            </a:xfrm>
            <a:prstGeom prst="line">
              <a:avLst/>
            </a:prstGeom>
            <a:solidFill>
              <a:srgbClr val="439FC3"/>
            </a:solidFill>
            <a:ln w="28575">
              <a:solidFill>
                <a:srgbClr val="43A0C3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H="1" flipV="1">
              <a:off x="3243742" y="5517947"/>
              <a:ext cx="1926236" cy="3928"/>
            </a:xfrm>
            <a:prstGeom prst="line">
              <a:avLst/>
            </a:prstGeom>
            <a:solidFill>
              <a:srgbClr val="397262"/>
            </a:solidFill>
            <a:ln w="28575">
              <a:solidFill>
                <a:srgbClr val="1D8063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V="1">
              <a:off x="3237431" y="4508907"/>
              <a:ext cx="15895" cy="1016970"/>
            </a:xfrm>
            <a:prstGeom prst="line">
              <a:avLst/>
            </a:prstGeom>
            <a:solidFill>
              <a:srgbClr val="397262"/>
            </a:solidFill>
            <a:ln w="28575">
              <a:solidFill>
                <a:srgbClr val="1D8063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H="1" flipV="1">
              <a:off x="3286061" y="4522753"/>
              <a:ext cx="1926236" cy="3928"/>
            </a:xfrm>
            <a:prstGeom prst="line">
              <a:avLst/>
            </a:prstGeom>
            <a:solidFill>
              <a:srgbClr val="397262"/>
            </a:solidFill>
            <a:ln w="28575">
              <a:solidFill>
                <a:srgbClr val="1D8063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5214157" y="4300168"/>
              <a:ext cx="804590" cy="720"/>
            </a:xfrm>
            <a:prstGeom prst="line">
              <a:avLst/>
            </a:prstGeom>
            <a:solidFill>
              <a:srgbClr val="397262"/>
            </a:solidFill>
            <a:ln w="28575">
              <a:solidFill>
                <a:srgbClr val="1D8063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5191427" y="4278401"/>
              <a:ext cx="0" cy="206923"/>
            </a:xfrm>
            <a:prstGeom prst="line">
              <a:avLst/>
            </a:prstGeom>
            <a:solidFill>
              <a:srgbClr val="397262"/>
            </a:solidFill>
            <a:ln w="28575">
              <a:solidFill>
                <a:srgbClr val="1D8063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Oval 21"/>
            <p:cNvSpPr/>
            <p:nvPr/>
          </p:nvSpPr>
          <p:spPr>
            <a:xfrm>
              <a:off x="10779139" y="3312761"/>
              <a:ext cx="224853" cy="224853"/>
            </a:xfrm>
            <a:prstGeom prst="ellipse">
              <a:avLst/>
            </a:prstGeom>
            <a:solidFill>
              <a:srgbClr val="397262"/>
            </a:solidFill>
            <a:ln>
              <a:solidFill>
                <a:srgbClr val="1D806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3" name="Group 22"/>
            <p:cNvGrpSpPr/>
            <p:nvPr/>
          </p:nvGrpSpPr>
          <p:grpSpPr>
            <a:xfrm>
              <a:off x="4730470" y="2216659"/>
              <a:ext cx="760766" cy="476975"/>
              <a:chOff x="5285815" y="5242207"/>
              <a:chExt cx="760766" cy="476975"/>
            </a:xfrm>
          </p:grpSpPr>
          <p:grpSp>
            <p:nvGrpSpPr>
              <p:cNvPr id="38" name="Group 37"/>
              <p:cNvGrpSpPr/>
              <p:nvPr/>
            </p:nvGrpSpPr>
            <p:grpSpPr>
              <a:xfrm>
                <a:off x="5285815" y="5242207"/>
                <a:ext cx="760766" cy="455794"/>
                <a:chOff x="5285815" y="5242207"/>
                <a:chExt cx="760766" cy="455794"/>
              </a:xfrm>
            </p:grpSpPr>
            <p:cxnSp>
              <p:nvCxnSpPr>
                <p:cNvPr id="40" name="Straight Connector 39"/>
                <p:cNvCxnSpPr/>
                <p:nvPr/>
              </p:nvCxnSpPr>
              <p:spPr>
                <a:xfrm flipV="1">
                  <a:off x="5285815" y="5273505"/>
                  <a:ext cx="0" cy="424496"/>
                </a:xfrm>
                <a:prstGeom prst="line">
                  <a:avLst/>
                </a:prstGeom>
                <a:solidFill>
                  <a:srgbClr val="F9842A"/>
                </a:solidFill>
                <a:ln w="28575">
                  <a:solidFill>
                    <a:srgbClr val="FB974C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>
                <a:xfrm>
                  <a:off x="5291477" y="5242207"/>
                  <a:ext cx="755104" cy="1"/>
                </a:xfrm>
                <a:prstGeom prst="line">
                  <a:avLst/>
                </a:prstGeom>
                <a:solidFill>
                  <a:srgbClr val="F9842A"/>
                </a:solidFill>
                <a:ln w="28575">
                  <a:solidFill>
                    <a:srgbClr val="FB974C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9" name="Straight Connector 38"/>
              <p:cNvCxnSpPr/>
              <p:nvPr/>
            </p:nvCxnSpPr>
            <p:spPr>
              <a:xfrm>
                <a:off x="5290317" y="5719181"/>
                <a:ext cx="755104" cy="1"/>
              </a:xfrm>
              <a:prstGeom prst="line">
                <a:avLst/>
              </a:prstGeom>
              <a:solidFill>
                <a:srgbClr val="F9842A"/>
              </a:solidFill>
              <a:ln w="28575">
                <a:solidFill>
                  <a:srgbClr val="FB974C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4" name="Straight Connector 23"/>
            <p:cNvCxnSpPr/>
            <p:nvPr/>
          </p:nvCxnSpPr>
          <p:spPr>
            <a:xfrm flipH="1" flipV="1">
              <a:off x="4652778" y="2749467"/>
              <a:ext cx="852176" cy="3160"/>
            </a:xfrm>
            <a:prstGeom prst="line">
              <a:avLst/>
            </a:prstGeom>
            <a:solidFill>
              <a:srgbClr val="439FC3"/>
            </a:solidFill>
            <a:ln w="28575">
              <a:solidFill>
                <a:srgbClr val="43A0C3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flipH="1" flipV="1">
              <a:off x="4673800" y="2506090"/>
              <a:ext cx="1" cy="203675"/>
            </a:xfrm>
            <a:prstGeom prst="line">
              <a:avLst/>
            </a:prstGeom>
            <a:solidFill>
              <a:srgbClr val="439FC3"/>
            </a:solidFill>
            <a:ln w="28575">
              <a:solidFill>
                <a:srgbClr val="43A0C3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flipH="1" flipV="1">
              <a:off x="4631386" y="2803826"/>
              <a:ext cx="873568" cy="7094"/>
            </a:xfrm>
            <a:prstGeom prst="line">
              <a:avLst/>
            </a:prstGeom>
            <a:solidFill>
              <a:srgbClr val="397262"/>
            </a:solidFill>
            <a:ln w="28575">
              <a:solidFill>
                <a:srgbClr val="1D8063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H="1" flipV="1">
              <a:off x="4619203" y="2572052"/>
              <a:ext cx="1993" cy="196790"/>
            </a:xfrm>
            <a:prstGeom prst="line">
              <a:avLst/>
            </a:prstGeom>
            <a:solidFill>
              <a:srgbClr val="397262"/>
            </a:solidFill>
            <a:ln w="28575">
              <a:solidFill>
                <a:srgbClr val="1D8063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H="1">
              <a:off x="4144181" y="2470658"/>
              <a:ext cx="533205" cy="3395"/>
            </a:xfrm>
            <a:prstGeom prst="line">
              <a:avLst/>
            </a:prstGeom>
            <a:solidFill>
              <a:srgbClr val="439FC3"/>
            </a:solidFill>
            <a:ln w="28575">
              <a:solidFill>
                <a:srgbClr val="43A0C3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4107958" y="1624346"/>
              <a:ext cx="7386" cy="856136"/>
            </a:xfrm>
            <a:prstGeom prst="line">
              <a:avLst/>
            </a:prstGeom>
            <a:solidFill>
              <a:srgbClr val="439FC3"/>
            </a:solidFill>
            <a:ln w="28575">
              <a:solidFill>
                <a:srgbClr val="43A0C3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flipH="1">
              <a:off x="4102025" y="1582786"/>
              <a:ext cx="601264" cy="0"/>
            </a:xfrm>
            <a:prstGeom prst="line">
              <a:avLst/>
            </a:prstGeom>
            <a:solidFill>
              <a:srgbClr val="439FC3"/>
            </a:solidFill>
            <a:ln w="28575">
              <a:solidFill>
                <a:srgbClr val="43A0C3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flipV="1">
              <a:off x="4679579" y="1601003"/>
              <a:ext cx="0" cy="213639"/>
            </a:xfrm>
            <a:prstGeom prst="line">
              <a:avLst/>
            </a:prstGeom>
            <a:solidFill>
              <a:srgbClr val="439FC3"/>
            </a:solidFill>
            <a:ln w="28575">
              <a:solidFill>
                <a:srgbClr val="43A0C3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 flipH="1" flipV="1">
              <a:off x="3976887" y="1524905"/>
              <a:ext cx="662964" cy="3547"/>
            </a:xfrm>
            <a:prstGeom prst="line">
              <a:avLst/>
            </a:prstGeom>
            <a:solidFill>
              <a:srgbClr val="397262"/>
            </a:solidFill>
            <a:ln w="28575">
              <a:solidFill>
                <a:srgbClr val="1D8063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 flipH="1" flipV="1">
              <a:off x="4676022" y="1853126"/>
              <a:ext cx="805688" cy="2122"/>
            </a:xfrm>
            <a:prstGeom prst="line">
              <a:avLst/>
            </a:prstGeom>
            <a:solidFill>
              <a:srgbClr val="439FC3"/>
            </a:solidFill>
            <a:ln w="28575">
              <a:solidFill>
                <a:srgbClr val="43A0C3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flipV="1">
              <a:off x="4677000" y="1323229"/>
              <a:ext cx="0" cy="213639"/>
            </a:xfrm>
            <a:prstGeom prst="line">
              <a:avLst/>
            </a:prstGeom>
            <a:solidFill>
              <a:srgbClr val="397262"/>
            </a:solidFill>
            <a:ln w="28575">
              <a:solidFill>
                <a:srgbClr val="1D8063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flipH="1" flipV="1">
              <a:off x="4649982" y="1298127"/>
              <a:ext cx="771774" cy="1580"/>
            </a:xfrm>
            <a:prstGeom prst="line">
              <a:avLst/>
            </a:prstGeom>
            <a:solidFill>
              <a:srgbClr val="397262"/>
            </a:solidFill>
            <a:ln w="28575">
              <a:solidFill>
                <a:srgbClr val="1D8063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 flipV="1">
              <a:off x="4013533" y="1536868"/>
              <a:ext cx="0" cy="1007318"/>
            </a:xfrm>
            <a:prstGeom prst="line">
              <a:avLst/>
            </a:prstGeom>
            <a:solidFill>
              <a:srgbClr val="397262"/>
            </a:solidFill>
            <a:ln w="28575">
              <a:solidFill>
                <a:srgbClr val="1D8063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flipH="1" flipV="1">
              <a:off x="4054976" y="2538463"/>
              <a:ext cx="546935" cy="1773"/>
            </a:xfrm>
            <a:prstGeom prst="line">
              <a:avLst/>
            </a:prstGeom>
            <a:solidFill>
              <a:srgbClr val="397262"/>
            </a:solidFill>
            <a:ln w="28575">
              <a:solidFill>
                <a:srgbClr val="1D8063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940952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20408</TotalTime>
  <Words>548</Words>
  <Application>Microsoft Macintosh PowerPoint</Application>
  <PresentationFormat>Widescreen</PresentationFormat>
  <Paragraphs>239</Paragraphs>
  <Slides>26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Calibri</vt:lpstr>
      <vt:lpstr>Cambria Math</vt:lpstr>
      <vt:lpstr>Yu Gothic</vt:lpstr>
      <vt:lpstr>Arial</vt:lpstr>
      <vt:lpstr>Office Theme</vt:lpstr>
      <vt:lpstr>Experimentally Informed Site-Specific Substitution Models Substantially Deepen Divergence Estimates </vt:lpstr>
      <vt:lpstr>Notes</vt:lpstr>
      <vt:lpstr>MAIN FIGURES</vt:lpstr>
      <vt:lpstr>Decay to stationary state</vt:lpstr>
      <vt:lpstr>PowerPoint Presentation</vt:lpstr>
      <vt:lpstr>Model feature comparison</vt:lpstr>
      <vt:lpstr>PowerPoint Presentation</vt:lpstr>
      <vt:lpstr>Workflow</vt:lpstr>
      <vt:lpstr>PowerPoint Presentation</vt:lpstr>
      <vt:lpstr>Simulations</vt:lpstr>
      <vt:lpstr>PowerPoint Presentation</vt:lpstr>
      <vt:lpstr>Model Comparison Trees</vt:lpstr>
      <vt:lpstr>PowerPoint Presentation</vt:lpstr>
      <vt:lpstr>PowerPoint Presentation</vt:lpstr>
      <vt:lpstr>PowerPoint Presentation</vt:lpstr>
      <vt:lpstr>SUPPLEMENTAL FIGURES</vt:lpstr>
      <vt:lpstr>Preference Sets</vt:lpstr>
      <vt:lpstr>PowerPoint Presentation</vt:lpstr>
      <vt:lpstr>PowerPoint Presentation</vt:lpstr>
      <vt:lpstr>PowerPoint Presentation</vt:lpstr>
      <vt:lpstr>Full Experiments</vt:lpstr>
      <vt:lpstr>PowerPoint Presentation</vt:lpstr>
      <vt:lpstr>PowerPoint Presentation</vt:lpstr>
      <vt:lpstr>DMS schematic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Experimentally Informed Site-Specific Substitution Models Substantially Deepen Divergence Estimates </dc:title>
  <dc:creator>Sarah K. Hilton</dc:creator>
  <cp:lastModifiedBy>Sarah K. Hilton</cp:lastModifiedBy>
  <cp:revision>78</cp:revision>
  <dcterms:created xsi:type="dcterms:W3CDTF">2017-11-03T19:06:03Z</dcterms:created>
  <dcterms:modified xsi:type="dcterms:W3CDTF">2017-12-15T23:59:28Z</dcterms:modified>
</cp:coreProperties>
</file>